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4032" r:id="rId2"/>
    <p:sldId id="4033" r:id="rId3"/>
    <p:sldId id="3402" r:id="rId4"/>
    <p:sldId id="972" r:id="rId5"/>
    <p:sldId id="3497" r:id="rId6"/>
    <p:sldId id="3858" r:id="rId7"/>
    <p:sldId id="3889" r:id="rId8"/>
    <p:sldId id="4034" r:id="rId9"/>
    <p:sldId id="4056" r:id="rId10"/>
    <p:sldId id="4050" r:id="rId11"/>
    <p:sldId id="4054" r:id="rId12"/>
    <p:sldId id="4057" r:id="rId13"/>
    <p:sldId id="4058" r:id="rId14"/>
    <p:sldId id="4059" r:id="rId15"/>
    <p:sldId id="4039" r:id="rId16"/>
    <p:sldId id="258" r:id="rId17"/>
    <p:sldId id="284" r:id="rId18"/>
    <p:sldId id="4038" r:id="rId19"/>
    <p:sldId id="285" r:id="rId20"/>
    <p:sldId id="4035" r:id="rId21"/>
    <p:sldId id="4060" r:id="rId22"/>
    <p:sldId id="269" r:id="rId23"/>
    <p:sldId id="4036" r:id="rId24"/>
    <p:sldId id="4042" r:id="rId25"/>
    <p:sldId id="283" r:id="rId26"/>
    <p:sldId id="4052" r:id="rId27"/>
    <p:sldId id="287" r:id="rId28"/>
    <p:sldId id="273" r:id="rId29"/>
    <p:sldId id="4041" r:id="rId30"/>
    <p:sldId id="266" r:id="rId31"/>
    <p:sldId id="262" r:id="rId32"/>
    <p:sldId id="4040" r:id="rId33"/>
    <p:sldId id="263" r:id="rId34"/>
    <p:sldId id="4044" r:id="rId35"/>
    <p:sldId id="4049" r:id="rId36"/>
    <p:sldId id="4045" r:id="rId37"/>
    <p:sldId id="4046" r:id="rId38"/>
    <p:sldId id="4047" r:id="rId39"/>
    <p:sldId id="4048" r:id="rId40"/>
    <p:sldId id="265" r:id="rId41"/>
    <p:sldId id="267" r:id="rId42"/>
    <p:sldId id="4051" r:id="rId43"/>
    <p:sldId id="4037" r:id="rId44"/>
    <p:sldId id="4053" r:id="rId45"/>
    <p:sldId id="4055" r:id="rId46"/>
    <p:sldId id="3853" r:id="rId47"/>
    <p:sldId id="3824" r:id="rId48"/>
    <p:sldId id="3854" r:id="rId49"/>
    <p:sldId id="264" r:id="rId5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3" autoAdjust="0"/>
    <p:restoredTop sz="94660"/>
  </p:normalViewPr>
  <p:slideViewPr>
    <p:cSldViewPr snapToGrid="0">
      <p:cViewPr varScale="1">
        <p:scale>
          <a:sx n="138" d="100"/>
          <a:sy n="138" d="100"/>
        </p:scale>
        <p:origin x="31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utakaTKZIM" userId="4ea0f8c6-cb00-4a5a-9642-b208e11f484d" providerId="ADAL" clId="{2D859D3A-BE74-44D4-9481-08838EAF5D06}"/>
    <pc:docChg chg="modSld">
      <pc:chgData name="Abe,YutakaTKZIM" userId="4ea0f8c6-cb00-4a5a-9642-b208e11f484d" providerId="ADAL" clId="{2D859D3A-BE74-44D4-9481-08838EAF5D06}" dt="2025-09-23T23:35:37.726" v="29" actId="20577"/>
      <pc:docMkLst>
        <pc:docMk/>
      </pc:docMkLst>
      <pc:sldChg chg="modSp mod">
        <pc:chgData name="Abe,YutakaTKZIM" userId="4ea0f8c6-cb00-4a5a-9642-b208e11f484d" providerId="ADAL" clId="{2D859D3A-BE74-44D4-9481-08838EAF5D06}" dt="2025-09-23T23:35:37.726" v="29" actId="20577"/>
        <pc:sldMkLst>
          <pc:docMk/>
          <pc:sldMk cId="3677843519" sldId="4032"/>
        </pc:sldMkLst>
        <pc:spChg chg="mod">
          <ac:chgData name="Abe,YutakaTKZIM" userId="4ea0f8c6-cb00-4a5a-9642-b208e11f484d" providerId="ADAL" clId="{2D859D3A-BE74-44D4-9481-08838EAF5D06}" dt="2025-09-17T00:01:39.069" v="21" actId="1035"/>
          <ac:spMkLst>
            <pc:docMk/>
            <pc:sldMk cId="3677843519" sldId="4032"/>
            <ac:spMk id="2" creationId="{A81436B9-8F69-DB44-755D-ECA3DD42DF35}"/>
          </ac:spMkLst>
        </pc:spChg>
        <pc:spChg chg="mod">
          <ac:chgData name="Abe,YutakaTKZIM" userId="4ea0f8c6-cb00-4a5a-9642-b208e11f484d" providerId="ADAL" clId="{2D859D3A-BE74-44D4-9481-08838EAF5D06}" dt="2025-09-23T23:35:37.726" v="29" actId="20577"/>
          <ac:spMkLst>
            <pc:docMk/>
            <pc:sldMk cId="3677843519" sldId="4032"/>
            <ac:spMk id="8" creationId="{65C3DC4F-FC31-1F02-C7C9-2A76E9846B8C}"/>
          </ac:spMkLst>
        </pc:spChg>
      </pc:sldChg>
    </pc:docChg>
  </pc:docChgLst>
  <pc:docChgLst>
    <pc:chgData name="Abe,YutakaTKZIM" userId="4ea0f8c6-cb00-4a5a-9642-b208e11f484d" providerId="ADAL" clId="{9D5F9549-CC19-45FF-A26F-77286F4BC97D}"/>
    <pc:docChg chg="undo custSel addSld delSld modSld sldOrd">
      <pc:chgData name="Abe,YutakaTKZIM" userId="4ea0f8c6-cb00-4a5a-9642-b208e11f484d" providerId="ADAL" clId="{9D5F9549-CC19-45FF-A26F-77286F4BC97D}" dt="2025-09-30T01:04:21.187" v="2184" actId="571"/>
      <pc:docMkLst>
        <pc:docMk/>
      </pc:docMkLst>
      <pc:sldChg chg="add del">
        <pc:chgData name="Abe,YutakaTKZIM" userId="4ea0f8c6-cb00-4a5a-9642-b208e11f484d" providerId="ADAL" clId="{9D5F9549-CC19-45FF-A26F-77286F4BC97D}" dt="2025-09-30T01:03:37.660" v="2177"/>
        <pc:sldMkLst>
          <pc:docMk/>
          <pc:sldMk cId="0" sldId="256"/>
        </pc:sldMkLst>
      </pc:sldChg>
      <pc:sldChg chg="add del">
        <pc:chgData name="Abe,YutakaTKZIM" userId="4ea0f8c6-cb00-4a5a-9642-b208e11f484d" providerId="ADAL" clId="{9D5F9549-CC19-45FF-A26F-77286F4BC97D}" dt="2025-09-30T01:03:37.660" v="2177"/>
        <pc:sldMkLst>
          <pc:docMk/>
          <pc:sldMk cId="0" sldId="257"/>
        </pc:sldMkLst>
      </pc:sldChg>
      <pc:sldChg chg="addSp delSp modSp add mod ord">
        <pc:chgData name="Abe,YutakaTKZIM" userId="4ea0f8c6-cb00-4a5a-9642-b208e11f484d" providerId="ADAL" clId="{9D5F9549-CC19-45FF-A26F-77286F4BC97D}" dt="2025-09-30T00:54:01.861" v="2136"/>
        <pc:sldMkLst>
          <pc:docMk/>
          <pc:sldMk cId="0" sldId="258"/>
        </pc:sldMkLst>
        <pc:spChg chg="mod">
          <ac:chgData name="Abe,YutakaTKZIM" userId="4ea0f8c6-cb00-4a5a-9642-b208e11f484d" providerId="ADAL" clId="{9D5F9549-CC19-45FF-A26F-77286F4BC97D}" dt="2025-09-30T00:01:46.198" v="1400" actId="1076"/>
          <ac:spMkLst>
            <pc:docMk/>
            <pc:sldMk cId="0" sldId="258"/>
            <ac:spMk id="6" creationId="{00000000-0000-0000-0000-000000000000}"/>
          </ac:spMkLst>
        </pc:spChg>
        <pc:picChg chg="mod">
          <ac:chgData name="Abe,YutakaTKZIM" userId="4ea0f8c6-cb00-4a5a-9642-b208e11f484d" providerId="ADAL" clId="{9D5F9549-CC19-45FF-A26F-77286F4BC97D}" dt="2025-09-26T00:50:16.174" v="97" actId="14100"/>
          <ac:picMkLst>
            <pc:docMk/>
            <pc:sldMk cId="0" sldId="258"/>
            <ac:picMk id="4" creationId="{00000000-0000-0000-0000-000000000000}"/>
          </ac:picMkLst>
        </pc:picChg>
        <pc:picChg chg="mod">
          <ac:chgData name="Abe,YutakaTKZIM" userId="4ea0f8c6-cb00-4a5a-9642-b208e11f484d" providerId="ADAL" clId="{9D5F9549-CC19-45FF-A26F-77286F4BC97D}" dt="2025-09-26T00:50:25.474" v="99" actId="14100"/>
          <ac:picMkLst>
            <pc:docMk/>
            <pc:sldMk cId="0" sldId="258"/>
            <ac:picMk id="5" creationId="{00000000-0000-0000-0000-000000000000}"/>
          </ac:picMkLst>
        </pc:picChg>
        <pc:picChg chg="mod">
          <ac:chgData name="Abe,YutakaTKZIM" userId="4ea0f8c6-cb00-4a5a-9642-b208e11f484d" providerId="ADAL" clId="{9D5F9549-CC19-45FF-A26F-77286F4BC97D}" dt="2025-09-26T00:49:47.200" v="92" actId="14100"/>
          <ac:picMkLst>
            <pc:docMk/>
            <pc:sldMk cId="0" sldId="258"/>
            <ac:picMk id="13" creationId="{00000000-0000-0000-0000-000000000000}"/>
          </ac:picMkLst>
        </pc:picChg>
        <pc:picChg chg="mod">
          <ac:chgData name="Abe,YutakaTKZIM" userId="4ea0f8c6-cb00-4a5a-9642-b208e11f484d" providerId="ADAL" clId="{9D5F9549-CC19-45FF-A26F-77286F4BC97D}" dt="2025-09-26T00:50:19.526" v="98" actId="14100"/>
          <ac:picMkLst>
            <pc:docMk/>
            <pc:sldMk cId="0" sldId="258"/>
            <ac:picMk id="18" creationId="{00000000-0000-0000-0000-000000000000}"/>
          </ac:picMkLst>
        </pc:picChg>
        <pc:picChg chg="add del mod">
          <ac:chgData name="Abe,YutakaTKZIM" userId="4ea0f8c6-cb00-4a5a-9642-b208e11f484d" providerId="ADAL" clId="{9D5F9549-CC19-45FF-A26F-77286F4BC97D}" dt="2025-09-30T00:01:19.220" v="1390" actId="21"/>
          <ac:picMkLst>
            <pc:docMk/>
            <pc:sldMk cId="0" sldId="258"/>
            <ac:picMk id="26" creationId="{D5EC0AA5-B6AA-1A70-9106-66B44B6A2A38}"/>
          </ac:picMkLst>
        </pc:picChg>
      </pc:sldChg>
      <pc:sldChg chg="add del">
        <pc:chgData name="Abe,YutakaTKZIM" userId="4ea0f8c6-cb00-4a5a-9642-b208e11f484d" providerId="ADAL" clId="{9D5F9549-CC19-45FF-A26F-77286F4BC97D}" dt="2025-09-30T01:03:37.660" v="2177"/>
        <pc:sldMkLst>
          <pc:docMk/>
          <pc:sldMk cId="0" sldId="259"/>
        </pc:sldMkLst>
      </pc:sldChg>
      <pc:sldChg chg="add del">
        <pc:chgData name="Abe,YutakaTKZIM" userId="4ea0f8c6-cb00-4a5a-9642-b208e11f484d" providerId="ADAL" clId="{9D5F9549-CC19-45FF-A26F-77286F4BC97D}" dt="2025-09-30T01:03:37.660" v="2177"/>
        <pc:sldMkLst>
          <pc:docMk/>
          <pc:sldMk cId="0" sldId="260"/>
        </pc:sldMkLst>
      </pc:sldChg>
      <pc:sldChg chg="delSp modSp add mod setBg">
        <pc:chgData name="Abe,YutakaTKZIM" userId="4ea0f8c6-cb00-4a5a-9642-b208e11f484d" providerId="ADAL" clId="{9D5F9549-CC19-45FF-A26F-77286F4BC97D}" dt="2025-09-26T00:56:36.619" v="160" actId="478"/>
        <pc:sldMkLst>
          <pc:docMk/>
          <pc:sldMk cId="0" sldId="262"/>
        </pc:sldMkLst>
        <pc:spChg chg="mod">
          <ac:chgData name="Abe,YutakaTKZIM" userId="4ea0f8c6-cb00-4a5a-9642-b208e11f484d" providerId="ADAL" clId="{9D5F9549-CC19-45FF-A26F-77286F4BC97D}" dt="2025-09-26T00:56:14.747" v="154" actId="122"/>
          <ac:spMkLst>
            <pc:docMk/>
            <pc:sldMk cId="0" sldId="262"/>
            <ac:spMk id="18" creationId="{00000000-0000-0000-0000-000000000000}"/>
          </ac:spMkLst>
        </pc:spChg>
      </pc:sldChg>
      <pc:sldChg chg="addSp delSp modSp add mod setBg">
        <pc:chgData name="Abe,YutakaTKZIM" userId="4ea0f8c6-cb00-4a5a-9642-b208e11f484d" providerId="ADAL" clId="{9D5F9549-CC19-45FF-A26F-77286F4BC97D}" dt="2025-09-29T22:41:55.749" v="503" actId="1076"/>
        <pc:sldMkLst>
          <pc:docMk/>
          <pc:sldMk cId="0" sldId="263"/>
        </pc:sldMkLst>
        <pc:spChg chg="del">
          <ac:chgData name="Abe,YutakaTKZIM" userId="4ea0f8c6-cb00-4a5a-9642-b208e11f484d" providerId="ADAL" clId="{9D5F9549-CC19-45FF-A26F-77286F4BC97D}" dt="2025-09-29T22:41:12.006" v="496" actId="478"/>
          <ac:spMkLst>
            <pc:docMk/>
            <pc:sldMk cId="0" sldId="263"/>
            <ac:spMk id="2" creationId="{00000000-0000-0000-0000-000000000000}"/>
          </ac:spMkLst>
        </pc:spChg>
        <pc:spChg chg="del">
          <ac:chgData name="Abe,YutakaTKZIM" userId="4ea0f8c6-cb00-4a5a-9642-b208e11f484d" providerId="ADAL" clId="{9D5F9549-CC19-45FF-A26F-77286F4BC97D}" dt="2025-09-29T22:41:15.023" v="497" actId="478"/>
          <ac:spMkLst>
            <pc:docMk/>
            <pc:sldMk cId="0" sldId="263"/>
            <ac:spMk id="3"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9"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11"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14"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15"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17"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22"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23"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27"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29" creationId="{00000000-0000-0000-0000-000000000000}"/>
          </ac:spMkLst>
        </pc:spChg>
        <pc:spChg chg="mod">
          <ac:chgData name="Abe,YutakaTKZIM" userId="4ea0f8c6-cb00-4a5a-9642-b208e11f484d" providerId="ADAL" clId="{9D5F9549-CC19-45FF-A26F-77286F4BC97D}" dt="2025-09-29T22:41:34.164" v="500" actId="6549"/>
          <ac:spMkLst>
            <pc:docMk/>
            <pc:sldMk cId="0" sldId="263"/>
            <ac:spMk id="31" creationId="{00000000-0000-0000-0000-000000000000}"/>
          </ac:spMkLst>
        </pc:spChg>
        <pc:spChg chg="mod">
          <ac:chgData name="Abe,YutakaTKZIM" userId="4ea0f8c6-cb00-4a5a-9642-b208e11f484d" providerId="ADAL" clId="{9D5F9549-CC19-45FF-A26F-77286F4BC97D}" dt="2025-09-29T22:41:49.764" v="502" actId="2711"/>
          <ac:spMkLst>
            <pc:docMk/>
            <pc:sldMk cId="0" sldId="263"/>
            <ac:spMk id="32" creationId="{00000000-0000-0000-0000-000000000000}"/>
          </ac:spMkLst>
        </pc:spChg>
        <pc:spChg chg="add del mod">
          <ac:chgData name="Abe,YutakaTKZIM" userId="4ea0f8c6-cb00-4a5a-9642-b208e11f484d" providerId="ADAL" clId="{9D5F9549-CC19-45FF-A26F-77286F4BC97D}" dt="2025-09-29T22:41:39.880" v="501" actId="478"/>
          <ac:spMkLst>
            <pc:docMk/>
            <pc:sldMk cId="0" sldId="263"/>
            <ac:spMk id="34" creationId="{D85505C7-513E-EB33-8D2D-E657BDF5C9A5}"/>
          </ac:spMkLst>
        </pc:spChg>
        <pc:picChg chg="mod">
          <ac:chgData name="Abe,YutakaTKZIM" userId="4ea0f8c6-cb00-4a5a-9642-b208e11f484d" providerId="ADAL" clId="{9D5F9549-CC19-45FF-A26F-77286F4BC97D}" dt="2025-09-29T22:41:55.749" v="503" actId="1076"/>
          <ac:picMkLst>
            <pc:docMk/>
            <pc:sldMk cId="0" sldId="263"/>
            <ac:picMk id="16" creationId="{00000000-0000-0000-0000-000000000000}"/>
          </ac:picMkLst>
        </pc:picChg>
      </pc:sldChg>
      <pc:sldChg chg="delSp modSp add mod ord">
        <pc:chgData name="Abe,YutakaTKZIM" userId="4ea0f8c6-cb00-4a5a-9642-b208e11f484d" providerId="ADAL" clId="{9D5F9549-CC19-45FF-A26F-77286F4BC97D}" dt="2025-09-30T00:02:08.651" v="1402"/>
        <pc:sldMkLst>
          <pc:docMk/>
          <pc:sldMk cId="0" sldId="264"/>
        </pc:sldMkLst>
        <pc:spChg chg="mod">
          <ac:chgData name="Abe,YutakaTKZIM" userId="4ea0f8c6-cb00-4a5a-9642-b208e11f484d" providerId="ADAL" clId="{9D5F9549-CC19-45FF-A26F-77286F4BC97D}" dt="2025-09-26T01:10:28.546" v="206" actId="14100"/>
          <ac:spMkLst>
            <pc:docMk/>
            <pc:sldMk cId="0" sldId="264"/>
            <ac:spMk id="4" creationId="{00000000-0000-0000-0000-000000000000}"/>
          </ac:spMkLst>
        </pc:spChg>
        <pc:grpChg chg="mod">
          <ac:chgData name="Abe,YutakaTKZIM" userId="4ea0f8c6-cb00-4a5a-9642-b208e11f484d" providerId="ADAL" clId="{9D5F9549-CC19-45FF-A26F-77286F4BC97D}" dt="2025-09-30T00:00:18.170" v="1380" actId="1076"/>
          <ac:grpSpMkLst>
            <pc:docMk/>
            <pc:sldMk cId="0" sldId="264"/>
            <ac:grpSpMk id="5" creationId="{00000000-0000-0000-0000-000000000000}"/>
          </ac:grpSpMkLst>
        </pc:grpChg>
      </pc:sldChg>
      <pc:sldChg chg="delSp modSp add mod setBg">
        <pc:chgData name="Abe,YutakaTKZIM" userId="4ea0f8c6-cb00-4a5a-9642-b208e11f484d" providerId="ADAL" clId="{9D5F9549-CC19-45FF-A26F-77286F4BC97D}" dt="2025-09-29T23:35:25.180" v="1210" actId="478"/>
        <pc:sldMkLst>
          <pc:docMk/>
          <pc:sldMk cId="0" sldId="265"/>
        </pc:sldMkLst>
        <pc:spChg chg="del">
          <ac:chgData name="Abe,YutakaTKZIM" userId="4ea0f8c6-cb00-4a5a-9642-b208e11f484d" providerId="ADAL" clId="{9D5F9549-CC19-45FF-A26F-77286F4BC97D}" dt="2025-09-29T23:35:24.354" v="1209" actId="478"/>
          <ac:spMkLst>
            <pc:docMk/>
            <pc:sldMk cId="0" sldId="265"/>
            <ac:spMk id="26" creationId="{00000000-0000-0000-0000-000000000000}"/>
          </ac:spMkLst>
        </pc:spChg>
        <pc:spChg chg="mod">
          <ac:chgData name="Abe,YutakaTKZIM" userId="4ea0f8c6-cb00-4a5a-9642-b208e11f484d" providerId="ADAL" clId="{9D5F9549-CC19-45FF-A26F-77286F4BC97D}" dt="2025-09-26T01:05:54.394" v="180" actId="122"/>
          <ac:spMkLst>
            <pc:docMk/>
            <pc:sldMk cId="0" sldId="265"/>
            <ac:spMk id="198" creationId="{00000000-0000-0000-0000-000000000000}"/>
          </ac:spMkLst>
        </pc:spChg>
        <pc:grpChg chg="del">
          <ac:chgData name="Abe,YutakaTKZIM" userId="4ea0f8c6-cb00-4a5a-9642-b208e11f484d" providerId="ADAL" clId="{9D5F9549-CC19-45FF-A26F-77286F4BC97D}" dt="2025-09-29T23:35:25.180" v="1210" actId="478"/>
          <ac:grpSpMkLst>
            <pc:docMk/>
            <pc:sldMk cId="0" sldId="265"/>
            <ac:grpSpMk id="21" creationId="{00000000-0000-0000-0000-000000000000}"/>
          </ac:grpSpMkLst>
        </pc:grpChg>
        <pc:picChg chg="mod">
          <ac:chgData name="Abe,YutakaTKZIM" userId="4ea0f8c6-cb00-4a5a-9642-b208e11f484d" providerId="ADAL" clId="{9D5F9549-CC19-45FF-A26F-77286F4BC97D}" dt="2025-09-26T01:06:22.054" v="205" actId="1036"/>
          <ac:picMkLst>
            <pc:docMk/>
            <pc:sldMk cId="0" sldId="265"/>
            <ac:picMk id="180" creationId="{00000000-0000-0000-0000-000000000000}"/>
          </ac:picMkLst>
        </pc:picChg>
      </pc:sldChg>
      <pc:sldChg chg="addSp delSp modSp add mod ord">
        <pc:chgData name="Abe,YutakaTKZIM" userId="4ea0f8c6-cb00-4a5a-9642-b208e11f484d" providerId="ADAL" clId="{9D5F9549-CC19-45FF-A26F-77286F4BC97D}" dt="2025-09-30T00:58:34.719" v="2175"/>
        <pc:sldMkLst>
          <pc:docMk/>
          <pc:sldMk cId="0" sldId="266"/>
        </pc:sldMkLst>
        <pc:spChg chg="del">
          <ac:chgData name="Abe,YutakaTKZIM" userId="4ea0f8c6-cb00-4a5a-9642-b208e11f484d" providerId="ADAL" clId="{9D5F9549-CC19-45FF-A26F-77286F4BC97D}" dt="2025-09-29T22:35:13.037" v="495" actId="478"/>
          <ac:spMkLst>
            <pc:docMk/>
            <pc:sldMk cId="0" sldId="266"/>
            <ac:spMk id="94" creationId="{00000000-0000-0000-0000-000000000000}"/>
          </ac:spMkLst>
        </pc:spChg>
        <pc:spChg chg="del mod">
          <ac:chgData name="Abe,YutakaTKZIM" userId="4ea0f8c6-cb00-4a5a-9642-b208e11f484d" providerId="ADAL" clId="{9D5F9549-CC19-45FF-A26F-77286F4BC97D}" dt="2025-09-29T22:34:34.791" v="486" actId="478"/>
          <ac:spMkLst>
            <pc:docMk/>
            <pc:sldMk cId="0" sldId="266"/>
            <ac:spMk id="106" creationId="{00000000-0000-0000-0000-000000000000}"/>
          </ac:spMkLst>
        </pc:spChg>
        <pc:spChg chg="add del mod">
          <ac:chgData name="Abe,YutakaTKZIM" userId="4ea0f8c6-cb00-4a5a-9642-b208e11f484d" providerId="ADAL" clId="{9D5F9549-CC19-45FF-A26F-77286F4BC97D}" dt="2025-09-29T22:34:39.442" v="487" actId="478"/>
          <ac:spMkLst>
            <pc:docMk/>
            <pc:sldMk cId="0" sldId="266"/>
            <ac:spMk id="110" creationId="{915F71A8-B387-DE7C-CE94-2718B87B5411}"/>
          </ac:spMkLst>
        </pc:spChg>
        <pc:picChg chg="del">
          <ac:chgData name="Abe,YutakaTKZIM" userId="4ea0f8c6-cb00-4a5a-9642-b208e11f484d" providerId="ADAL" clId="{9D5F9549-CC19-45FF-A26F-77286F4BC97D}" dt="2025-09-29T22:34:22.048" v="480" actId="478"/>
          <ac:picMkLst>
            <pc:docMk/>
            <pc:sldMk cId="0" sldId="266"/>
            <ac:picMk id="100" creationId="{00000000-0000-0000-0000-000000000000}"/>
          </ac:picMkLst>
        </pc:picChg>
      </pc:sldChg>
      <pc:sldChg chg="addSp delSp modSp add mod">
        <pc:chgData name="Abe,YutakaTKZIM" userId="4ea0f8c6-cb00-4a5a-9642-b208e11f484d" providerId="ADAL" clId="{9D5F9549-CC19-45FF-A26F-77286F4BC97D}" dt="2025-09-29T22:34:03.368" v="479" actId="478"/>
        <pc:sldMkLst>
          <pc:docMk/>
          <pc:sldMk cId="0" sldId="267"/>
        </pc:sldMkLst>
        <pc:spChg chg="del">
          <ac:chgData name="Abe,YutakaTKZIM" userId="4ea0f8c6-cb00-4a5a-9642-b208e11f484d" providerId="ADAL" clId="{9D5F9549-CC19-45FF-A26F-77286F4BC97D}" dt="2025-09-29T22:34:01.071" v="478" actId="478"/>
          <ac:spMkLst>
            <pc:docMk/>
            <pc:sldMk cId="0" sldId="267"/>
            <ac:spMk id="7" creationId="{00000000-0000-0000-0000-000000000000}"/>
          </ac:spMkLst>
        </pc:spChg>
        <pc:spChg chg="del">
          <ac:chgData name="Abe,YutakaTKZIM" userId="4ea0f8c6-cb00-4a5a-9642-b208e11f484d" providerId="ADAL" clId="{9D5F9549-CC19-45FF-A26F-77286F4BC97D}" dt="2025-09-29T22:33:58.762" v="477" actId="478"/>
          <ac:spMkLst>
            <pc:docMk/>
            <pc:sldMk cId="0" sldId="267"/>
            <ac:spMk id="8" creationId="{00000000-0000-0000-0000-000000000000}"/>
          </ac:spMkLst>
        </pc:spChg>
        <pc:spChg chg="del topLvl">
          <ac:chgData name="Abe,YutakaTKZIM" userId="4ea0f8c6-cb00-4a5a-9642-b208e11f484d" providerId="ADAL" clId="{9D5F9549-CC19-45FF-A26F-77286F4BC97D}" dt="2025-09-29T22:33:55.133" v="476" actId="478"/>
          <ac:spMkLst>
            <pc:docMk/>
            <pc:sldMk cId="0" sldId="267"/>
            <ac:spMk id="11" creationId="{00000000-0000-0000-0000-000000000000}"/>
          </ac:spMkLst>
        </pc:spChg>
        <pc:spChg chg="del mod">
          <ac:chgData name="Abe,YutakaTKZIM" userId="4ea0f8c6-cb00-4a5a-9642-b208e11f484d" providerId="ADAL" clId="{9D5F9549-CC19-45FF-A26F-77286F4BC97D}" dt="2025-09-29T22:33:42.883" v="470" actId="478"/>
          <ac:spMkLst>
            <pc:docMk/>
            <pc:sldMk cId="0" sldId="267"/>
            <ac:spMk id="16" creationId="{00000000-0000-0000-0000-000000000000}"/>
          </ac:spMkLst>
        </pc:spChg>
        <pc:spChg chg="add del mod">
          <ac:chgData name="Abe,YutakaTKZIM" userId="4ea0f8c6-cb00-4a5a-9642-b208e11f484d" providerId="ADAL" clId="{9D5F9549-CC19-45FF-A26F-77286F4BC97D}" dt="2025-09-29T22:34:03.368" v="479" actId="478"/>
          <ac:spMkLst>
            <pc:docMk/>
            <pc:sldMk cId="0" sldId="267"/>
            <ac:spMk id="134" creationId="{86E69F8A-7F29-35A0-8EB1-CE9F38E2C9F6}"/>
          </ac:spMkLst>
        </pc:spChg>
        <pc:grpChg chg="del">
          <ac:chgData name="Abe,YutakaTKZIM" userId="4ea0f8c6-cb00-4a5a-9642-b208e11f484d" providerId="ADAL" clId="{9D5F9549-CC19-45FF-A26F-77286F4BC97D}" dt="2025-09-29T22:33:55.133" v="476" actId="478"/>
          <ac:grpSpMkLst>
            <pc:docMk/>
            <pc:sldMk cId="0" sldId="267"/>
            <ac:grpSpMk id="9" creationId="{00000000-0000-0000-0000-000000000000}"/>
          </ac:grpSpMkLst>
        </pc:grpChg>
        <pc:picChg chg="del">
          <ac:chgData name="Abe,YutakaTKZIM" userId="4ea0f8c6-cb00-4a5a-9642-b208e11f484d" providerId="ADAL" clId="{9D5F9549-CC19-45FF-A26F-77286F4BC97D}" dt="2025-09-29T22:33:34.590" v="468" actId="478"/>
          <ac:picMkLst>
            <pc:docMk/>
            <pc:sldMk cId="0" sldId="267"/>
            <ac:picMk id="4" creationId="{00000000-0000-0000-0000-000000000000}"/>
          </ac:picMkLst>
        </pc:picChg>
        <pc:picChg chg="topLvl">
          <ac:chgData name="Abe,YutakaTKZIM" userId="4ea0f8c6-cb00-4a5a-9642-b208e11f484d" providerId="ADAL" clId="{9D5F9549-CC19-45FF-A26F-77286F4BC97D}" dt="2025-09-29T22:33:55.133" v="476" actId="478"/>
          <ac:picMkLst>
            <pc:docMk/>
            <pc:sldMk cId="0" sldId="267"/>
            <ac:picMk id="10" creationId="{00000000-0000-0000-0000-000000000000}"/>
          </ac:picMkLst>
        </pc:picChg>
        <pc:picChg chg="del">
          <ac:chgData name="Abe,YutakaTKZIM" userId="4ea0f8c6-cb00-4a5a-9642-b208e11f484d" providerId="ADAL" clId="{9D5F9549-CC19-45FF-A26F-77286F4BC97D}" dt="2025-09-29T22:33:44.721" v="471" actId="478"/>
          <ac:picMkLst>
            <pc:docMk/>
            <pc:sldMk cId="0" sldId="267"/>
            <ac:picMk id="12" creationId="{00000000-0000-0000-0000-000000000000}"/>
          </ac:picMkLst>
        </pc:picChg>
        <pc:picChg chg="del">
          <ac:chgData name="Abe,YutakaTKZIM" userId="4ea0f8c6-cb00-4a5a-9642-b208e11f484d" providerId="ADAL" clId="{9D5F9549-CC19-45FF-A26F-77286F4BC97D}" dt="2025-09-29T22:33:51.678" v="475" actId="478"/>
          <ac:picMkLst>
            <pc:docMk/>
            <pc:sldMk cId="0" sldId="267"/>
            <ac:picMk id="13" creationId="{00000000-0000-0000-0000-000000000000}"/>
          </ac:picMkLst>
        </pc:picChg>
        <pc:picChg chg="del">
          <ac:chgData name="Abe,YutakaTKZIM" userId="4ea0f8c6-cb00-4a5a-9642-b208e11f484d" providerId="ADAL" clId="{9D5F9549-CC19-45FF-A26F-77286F4BC97D}" dt="2025-09-29T22:33:46.211" v="472" actId="478"/>
          <ac:picMkLst>
            <pc:docMk/>
            <pc:sldMk cId="0" sldId="267"/>
            <ac:picMk id="14" creationId="{00000000-0000-0000-0000-000000000000}"/>
          </ac:picMkLst>
        </pc:picChg>
        <pc:picChg chg="del">
          <ac:chgData name="Abe,YutakaTKZIM" userId="4ea0f8c6-cb00-4a5a-9642-b208e11f484d" providerId="ADAL" clId="{9D5F9549-CC19-45FF-A26F-77286F4BC97D}" dt="2025-09-29T22:33:49.462" v="474" actId="478"/>
          <ac:picMkLst>
            <pc:docMk/>
            <pc:sldMk cId="0" sldId="267"/>
            <ac:picMk id="15" creationId="{00000000-0000-0000-0000-000000000000}"/>
          </ac:picMkLst>
        </pc:picChg>
        <pc:picChg chg="del">
          <ac:chgData name="Abe,YutakaTKZIM" userId="4ea0f8c6-cb00-4a5a-9642-b208e11f484d" providerId="ADAL" clId="{9D5F9549-CC19-45FF-A26F-77286F4BC97D}" dt="2025-09-29T22:33:47.688" v="473" actId="478"/>
          <ac:picMkLst>
            <pc:docMk/>
            <pc:sldMk cId="0" sldId="267"/>
            <ac:picMk id="18" creationId="{00000000-0000-0000-0000-000000000000}"/>
          </ac:picMkLst>
        </pc:picChg>
      </pc:sldChg>
      <pc:sldChg chg="delSp add mod modShow">
        <pc:chgData name="Abe,YutakaTKZIM" userId="4ea0f8c6-cb00-4a5a-9642-b208e11f484d" providerId="ADAL" clId="{9D5F9549-CC19-45FF-A26F-77286F4BC97D}" dt="2025-09-30T00:56:08.767" v="2165" actId="729"/>
        <pc:sldMkLst>
          <pc:docMk/>
          <pc:sldMk cId="0" sldId="269"/>
        </pc:sldMkLst>
        <pc:spChg chg="del">
          <ac:chgData name="Abe,YutakaTKZIM" userId="4ea0f8c6-cb00-4a5a-9642-b208e11f484d" providerId="ADAL" clId="{9D5F9549-CC19-45FF-A26F-77286F4BC97D}" dt="2025-09-30T00:49:17.796" v="2131" actId="478"/>
          <ac:spMkLst>
            <pc:docMk/>
            <pc:sldMk cId="0" sldId="269"/>
            <ac:spMk id="12" creationId="{00000000-0000-0000-0000-000000000000}"/>
          </ac:spMkLst>
        </pc:spChg>
      </pc:sldChg>
      <pc:sldChg chg="add setBg">
        <pc:chgData name="Abe,YutakaTKZIM" userId="4ea0f8c6-cb00-4a5a-9642-b208e11f484d" providerId="ADAL" clId="{9D5F9549-CC19-45FF-A26F-77286F4BC97D}" dt="2025-09-30T00:58:11.816" v="2173"/>
        <pc:sldMkLst>
          <pc:docMk/>
          <pc:sldMk cId="0" sldId="273"/>
        </pc:sldMkLst>
      </pc:sldChg>
      <pc:sldChg chg="add">
        <pc:chgData name="Abe,YutakaTKZIM" userId="4ea0f8c6-cb00-4a5a-9642-b208e11f484d" providerId="ADAL" clId="{9D5F9549-CC19-45FF-A26F-77286F4BC97D}" dt="2025-09-30T00:52:55.234" v="2132"/>
        <pc:sldMkLst>
          <pc:docMk/>
          <pc:sldMk cId="0" sldId="283"/>
        </pc:sldMkLst>
      </pc:sldChg>
      <pc:sldChg chg="modSp add mod ord">
        <pc:chgData name="Abe,YutakaTKZIM" userId="4ea0f8c6-cb00-4a5a-9642-b208e11f484d" providerId="ADAL" clId="{9D5F9549-CC19-45FF-A26F-77286F4BC97D}" dt="2025-09-30T00:54:12.076" v="2138"/>
        <pc:sldMkLst>
          <pc:docMk/>
          <pc:sldMk cId="0" sldId="284"/>
        </pc:sldMkLst>
        <pc:spChg chg="mod">
          <ac:chgData name="Abe,YutakaTKZIM" userId="4ea0f8c6-cb00-4a5a-9642-b208e11f484d" providerId="ADAL" clId="{9D5F9549-CC19-45FF-A26F-77286F4BC97D}" dt="2025-09-30T00:53:16.292" v="2134" actId="1076"/>
          <ac:spMkLst>
            <pc:docMk/>
            <pc:sldMk cId="0" sldId="284"/>
            <ac:spMk id="4" creationId="{00000000-0000-0000-0000-000000000000}"/>
          </ac:spMkLst>
        </pc:spChg>
      </pc:sldChg>
      <pc:sldChg chg="addSp delSp modSp add mod">
        <pc:chgData name="Abe,YutakaTKZIM" userId="4ea0f8c6-cb00-4a5a-9642-b208e11f484d" providerId="ADAL" clId="{9D5F9549-CC19-45FF-A26F-77286F4BC97D}" dt="2025-09-30T00:55:39.929" v="2164" actId="20577"/>
        <pc:sldMkLst>
          <pc:docMk/>
          <pc:sldMk cId="0" sldId="285"/>
        </pc:sldMkLst>
        <pc:spChg chg="add del mod">
          <ac:chgData name="Abe,YutakaTKZIM" userId="4ea0f8c6-cb00-4a5a-9642-b208e11f484d" providerId="ADAL" clId="{9D5F9549-CC19-45FF-A26F-77286F4BC97D}" dt="2025-09-30T00:55:12.389" v="2151" actId="478"/>
          <ac:spMkLst>
            <pc:docMk/>
            <pc:sldMk cId="0" sldId="285"/>
            <ac:spMk id="44" creationId="{5E8B499A-A6B0-2CA9-8D92-D3C5DD3E3666}"/>
          </ac:spMkLst>
        </pc:spChg>
        <pc:spChg chg="add mod">
          <ac:chgData name="Abe,YutakaTKZIM" userId="4ea0f8c6-cb00-4a5a-9642-b208e11f484d" providerId="ADAL" clId="{9D5F9549-CC19-45FF-A26F-77286F4BC97D}" dt="2025-09-30T00:55:39.929" v="2164" actId="20577"/>
          <ac:spMkLst>
            <pc:docMk/>
            <pc:sldMk cId="0" sldId="285"/>
            <ac:spMk id="46" creationId="{2B10DB5C-3FBB-3D43-47EB-BCAF9E8D3519}"/>
          </ac:spMkLst>
        </pc:spChg>
      </pc:sldChg>
      <pc:sldChg chg="addSp delSp modSp add mod setBg">
        <pc:chgData name="Abe,YutakaTKZIM" userId="4ea0f8c6-cb00-4a5a-9642-b208e11f484d" providerId="ADAL" clId="{9D5F9549-CC19-45FF-A26F-77286F4BC97D}" dt="2025-09-30T00:57:18.868" v="2171"/>
        <pc:sldMkLst>
          <pc:docMk/>
          <pc:sldMk cId="0" sldId="287"/>
        </pc:sldMkLst>
        <pc:grpChg chg="del">
          <ac:chgData name="Abe,YutakaTKZIM" userId="4ea0f8c6-cb00-4a5a-9642-b208e11f484d" providerId="ADAL" clId="{9D5F9549-CC19-45FF-A26F-77286F4BC97D}" dt="2025-09-30T00:56:47.043" v="2167" actId="478"/>
          <ac:grpSpMkLst>
            <pc:docMk/>
            <pc:sldMk cId="0" sldId="287"/>
            <ac:grpSpMk id="2" creationId="{00000000-0000-0000-0000-000000000000}"/>
          </ac:grpSpMkLst>
        </pc:grpChg>
        <pc:grpChg chg="del">
          <ac:chgData name="Abe,YutakaTKZIM" userId="4ea0f8c6-cb00-4a5a-9642-b208e11f484d" providerId="ADAL" clId="{9D5F9549-CC19-45FF-A26F-77286F4BC97D}" dt="2025-09-30T00:56:50.876" v="2169" actId="478"/>
          <ac:grpSpMkLst>
            <pc:docMk/>
            <pc:sldMk cId="0" sldId="287"/>
            <ac:grpSpMk id="8" creationId="{00000000-0000-0000-0000-000000000000}"/>
          </ac:grpSpMkLst>
        </pc:grpChg>
        <pc:picChg chg="del topLvl">
          <ac:chgData name="Abe,YutakaTKZIM" userId="4ea0f8c6-cb00-4a5a-9642-b208e11f484d" providerId="ADAL" clId="{9D5F9549-CC19-45FF-A26F-77286F4BC97D}" dt="2025-09-30T00:56:48.487" v="2168" actId="478"/>
          <ac:picMkLst>
            <pc:docMk/>
            <pc:sldMk cId="0" sldId="287"/>
            <ac:picMk id="3" creationId="{00000000-0000-0000-0000-000000000000}"/>
          </ac:picMkLst>
        </pc:picChg>
        <pc:picChg chg="del topLvl">
          <ac:chgData name="Abe,YutakaTKZIM" userId="4ea0f8c6-cb00-4a5a-9642-b208e11f484d" providerId="ADAL" clId="{9D5F9549-CC19-45FF-A26F-77286F4BC97D}" dt="2025-09-30T00:56:47.043" v="2167" actId="478"/>
          <ac:picMkLst>
            <pc:docMk/>
            <pc:sldMk cId="0" sldId="287"/>
            <ac:picMk id="4" creationId="{00000000-0000-0000-0000-000000000000}"/>
          </ac:picMkLst>
        </pc:picChg>
        <pc:picChg chg="add mod">
          <ac:chgData name="Abe,YutakaTKZIM" userId="4ea0f8c6-cb00-4a5a-9642-b208e11f484d" providerId="ADAL" clId="{9D5F9549-CC19-45FF-A26F-77286F4BC97D}" dt="2025-09-30T00:57:02.200" v="2170"/>
          <ac:picMkLst>
            <pc:docMk/>
            <pc:sldMk cId="0" sldId="287"/>
            <ac:picMk id="18" creationId="{00000000-0000-0000-0000-000000000000}"/>
          </ac:picMkLst>
        </pc:picChg>
      </pc:sldChg>
      <pc:sldChg chg="add">
        <pc:chgData name="Abe,YutakaTKZIM" userId="4ea0f8c6-cb00-4a5a-9642-b208e11f484d" providerId="ADAL" clId="{9D5F9549-CC19-45FF-A26F-77286F4BC97D}" dt="2025-09-26T00:00:38.566" v="0"/>
        <pc:sldMkLst>
          <pc:docMk/>
          <pc:sldMk cId="633753725" sldId="972"/>
        </pc:sldMkLst>
      </pc:sldChg>
      <pc:sldChg chg="add">
        <pc:chgData name="Abe,YutakaTKZIM" userId="4ea0f8c6-cb00-4a5a-9642-b208e11f484d" providerId="ADAL" clId="{9D5F9549-CC19-45FF-A26F-77286F4BC97D}" dt="2025-09-26T00:00:38.566" v="0"/>
        <pc:sldMkLst>
          <pc:docMk/>
          <pc:sldMk cId="2070937724" sldId="3402"/>
        </pc:sldMkLst>
      </pc:sldChg>
      <pc:sldChg chg="add">
        <pc:chgData name="Abe,YutakaTKZIM" userId="4ea0f8c6-cb00-4a5a-9642-b208e11f484d" providerId="ADAL" clId="{9D5F9549-CC19-45FF-A26F-77286F4BC97D}" dt="2025-09-26T00:00:38.566" v="0"/>
        <pc:sldMkLst>
          <pc:docMk/>
          <pc:sldMk cId="1140140729" sldId="3497"/>
        </pc:sldMkLst>
      </pc:sldChg>
      <pc:sldChg chg="add del">
        <pc:chgData name="Abe,YutakaTKZIM" userId="4ea0f8c6-cb00-4a5a-9642-b208e11f484d" providerId="ADAL" clId="{9D5F9549-CC19-45FF-A26F-77286F4BC97D}" dt="2025-09-26T00:00:41.258" v="1" actId="47"/>
        <pc:sldMkLst>
          <pc:docMk/>
          <pc:sldMk cId="1537986761" sldId="3776"/>
        </pc:sldMkLst>
      </pc:sldChg>
      <pc:sldChg chg="add">
        <pc:chgData name="Abe,YutakaTKZIM" userId="4ea0f8c6-cb00-4a5a-9642-b208e11f484d" providerId="ADAL" clId="{9D5F9549-CC19-45FF-A26F-77286F4BC97D}" dt="2025-09-26T00:36:06.138" v="18"/>
        <pc:sldMkLst>
          <pc:docMk/>
          <pc:sldMk cId="1332214825" sldId="3824"/>
        </pc:sldMkLst>
      </pc:sldChg>
      <pc:sldChg chg="add">
        <pc:chgData name="Abe,YutakaTKZIM" userId="4ea0f8c6-cb00-4a5a-9642-b208e11f484d" providerId="ADAL" clId="{9D5F9549-CC19-45FF-A26F-77286F4BC97D}" dt="2025-09-26T00:36:06.138" v="18"/>
        <pc:sldMkLst>
          <pc:docMk/>
          <pc:sldMk cId="2332178130" sldId="3853"/>
        </pc:sldMkLst>
      </pc:sldChg>
      <pc:sldChg chg="add">
        <pc:chgData name="Abe,YutakaTKZIM" userId="4ea0f8c6-cb00-4a5a-9642-b208e11f484d" providerId="ADAL" clId="{9D5F9549-CC19-45FF-A26F-77286F4BC97D}" dt="2025-09-26T00:36:06.138" v="18"/>
        <pc:sldMkLst>
          <pc:docMk/>
          <pc:sldMk cId="3624939210" sldId="3854"/>
        </pc:sldMkLst>
      </pc:sldChg>
      <pc:sldChg chg="add">
        <pc:chgData name="Abe,YutakaTKZIM" userId="4ea0f8c6-cb00-4a5a-9642-b208e11f484d" providerId="ADAL" clId="{9D5F9549-CC19-45FF-A26F-77286F4BC97D}" dt="2025-09-26T00:00:38.566" v="0"/>
        <pc:sldMkLst>
          <pc:docMk/>
          <pc:sldMk cId="1317572424" sldId="3858"/>
        </pc:sldMkLst>
      </pc:sldChg>
      <pc:sldChg chg="addSp delSp modSp add mod">
        <pc:chgData name="Abe,YutakaTKZIM" userId="4ea0f8c6-cb00-4a5a-9642-b208e11f484d" providerId="ADAL" clId="{9D5F9549-CC19-45FF-A26F-77286F4BC97D}" dt="2025-09-26T00:13:45.002" v="17" actId="14100"/>
        <pc:sldMkLst>
          <pc:docMk/>
          <pc:sldMk cId="435710197" sldId="3889"/>
        </pc:sldMkLst>
        <pc:picChg chg="add mod">
          <ac:chgData name="Abe,YutakaTKZIM" userId="4ea0f8c6-cb00-4a5a-9642-b208e11f484d" providerId="ADAL" clId="{9D5F9549-CC19-45FF-A26F-77286F4BC97D}" dt="2025-09-26T00:13:45.002" v="17" actId="14100"/>
          <ac:picMkLst>
            <pc:docMk/>
            <pc:sldMk cId="435710197" sldId="3889"/>
            <ac:picMk id="4" creationId="{F44E0BAF-159E-2BE3-C2EA-C9FB6243F60F}"/>
          </ac:picMkLst>
        </pc:picChg>
      </pc:sldChg>
      <pc:sldChg chg="addSp delSp modSp add mod setBg">
        <pc:chgData name="Abe,YutakaTKZIM" userId="4ea0f8c6-cb00-4a5a-9642-b208e11f484d" providerId="ADAL" clId="{9D5F9549-CC19-45FF-A26F-77286F4BC97D}" dt="2025-09-29T23:59:19.911" v="1379" actId="6549"/>
        <pc:sldMkLst>
          <pc:docMk/>
          <pc:sldMk cId="3587161164" sldId="4034"/>
        </pc:sldMkLst>
        <pc:spChg chg="add del mod">
          <ac:chgData name="Abe,YutakaTKZIM" userId="4ea0f8c6-cb00-4a5a-9642-b208e11f484d" providerId="ADAL" clId="{9D5F9549-CC19-45FF-A26F-77286F4BC97D}" dt="2025-09-29T22:23:42.433" v="208" actId="478"/>
          <ac:spMkLst>
            <pc:docMk/>
            <pc:sldMk cId="3587161164" sldId="4034"/>
            <ac:spMk id="2" creationId="{8FC0E9AA-1D0A-202C-1837-347214980750}"/>
          </ac:spMkLst>
        </pc:spChg>
        <pc:spChg chg="add del mod">
          <ac:chgData name="Abe,YutakaTKZIM" userId="4ea0f8c6-cb00-4a5a-9642-b208e11f484d" providerId="ADAL" clId="{9D5F9549-CC19-45FF-A26F-77286F4BC97D}" dt="2025-09-29T22:23:42.433" v="208" actId="478"/>
          <ac:spMkLst>
            <pc:docMk/>
            <pc:sldMk cId="3587161164" sldId="4034"/>
            <ac:spMk id="19" creationId="{1987D2B0-89CE-E877-E17D-851A69D86B03}"/>
          </ac:spMkLst>
        </pc:spChg>
        <pc:spChg chg="del">
          <ac:chgData name="Abe,YutakaTKZIM" userId="4ea0f8c6-cb00-4a5a-9642-b208e11f484d" providerId="ADAL" clId="{9D5F9549-CC19-45FF-A26F-77286F4BC97D}" dt="2025-09-29T22:23:42.433" v="208" actId="478"/>
          <ac:spMkLst>
            <pc:docMk/>
            <pc:sldMk cId="3587161164" sldId="4034"/>
            <ac:spMk id="26" creationId="{F6A9ABAD-D2CD-A826-64EF-EF00D7DCF631}"/>
          </ac:spMkLst>
        </pc:spChg>
        <pc:spChg chg="add del mod">
          <ac:chgData name="Abe,YutakaTKZIM" userId="4ea0f8c6-cb00-4a5a-9642-b208e11f484d" providerId="ADAL" clId="{9D5F9549-CC19-45FF-A26F-77286F4BC97D}" dt="2025-09-29T22:23:42.433" v="208" actId="478"/>
          <ac:spMkLst>
            <pc:docMk/>
            <pc:sldMk cId="3587161164" sldId="4034"/>
            <ac:spMk id="45" creationId="{C2A74C48-E71C-19ED-EE32-ED71BE75244F}"/>
          </ac:spMkLst>
        </pc:spChg>
        <pc:spChg chg="add del mod">
          <ac:chgData name="Abe,YutakaTKZIM" userId="4ea0f8c6-cb00-4a5a-9642-b208e11f484d" providerId="ADAL" clId="{9D5F9549-CC19-45FF-A26F-77286F4BC97D}" dt="2025-09-29T22:23:42.433" v="208" actId="478"/>
          <ac:spMkLst>
            <pc:docMk/>
            <pc:sldMk cId="3587161164" sldId="4034"/>
            <ac:spMk id="47" creationId="{740CEC18-5DAC-4AD6-844F-9EC6BD72693B}"/>
          </ac:spMkLst>
        </pc:spChg>
        <pc:spChg chg="add del mod">
          <ac:chgData name="Abe,YutakaTKZIM" userId="4ea0f8c6-cb00-4a5a-9642-b208e11f484d" providerId="ADAL" clId="{9D5F9549-CC19-45FF-A26F-77286F4BC97D}" dt="2025-09-29T22:23:42.433" v="208" actId="478"/>
          <ac:spMkLst>
            <pc:docMk/>
            <pc:sldMk cId="3587161164" sldId="4034"/>
            <ac:spMk id="84" creationId="{CD442B59-428D-11DC-514A-528FEDCADDF1}"/>
          </ac:spMkLst>
        </pc:spChg>
        <pc:spChg chg="add del mod">
          <ac:chgData name="Abe,YutakaTKZIM" userId="4ea0f8c6-cb00-4a5a-9642-b208e11f484d" providerId="ADAL" clId="{9D5F9549-CC19-45FF-A26F-77286F4BC97D}" dt="2025-09-29T22:23:42.433" v="208" actId="478"/>
          <ac:spMkLst>
            <pc:docMk/>
            <pc:sldMk cId="3587161164" sldId="4034"/>
            <ac:spMk id="88" creationId="{03640EE0-CDFC-3334-C1C5-FBF0B3EAE431}"/>
          </ac:spMkLst>
        </pc:spChg>
        <pc:spChg chg="del">
          <ac:chgData name="Abe,YutakaTKZIM" userId="4ea0f8c6-cb00-4a5a-9642-b208e11f484d" providerId="ADAL" clId="{9D5F9549-CC19-45FF-A26F-77286F4BC97D}" dt="2025-09-29T22:23:42.433" v="208" actId="478"/>
          <ac:spMkLst>
            <pc:docMk/>
            <pc:sldMk cId="3587161164" sldId="4034"/>
            <ac:spMk id="97" creationId="{38686C99-DB18-5F77-BA6D-DB740B1002D9}"/>
          </ac:spMkLst>
        </pc:spChg>
        <pc:spChg chg="del">
          <ac:chgData name="Abe,YutakaTKZIM" userId="4ea0f8c6-cb00-4a5a-9642-b208e11f484d" providerId="ADAL" clId="{9D5F9549-CC19-45FF-A26F-77286F4BC97D}" dt="2025-09-29T22:23:42.433" v="208" actId="478"/>
          <ac:spMkLst>
            <pc:docMk/>
            <pc:sldMk cId="3587161164" sldId="4034"/>
            <ac:spMk id="103" creationId="{3993C96B-1A72-1BEB-D1BA-2800FE6E9810}"/>
          </ac:spMkLst>
        </pc:spChg>
        <pc:spChg chg="add del mod">
          <ac:chgData name="Abe,YutakaTKZIM" userId="4ea0f8c6-cb00-4a5a-9642-b208e11f484d" providerId="ADAL" clId="{9D5F9549-CC19-45FF-A26F-77286F4BC97D}" dt="2025-09-29T22:23:42.433" v="208" actId="478"/>
          <ac:spMkLst>
            <pc:docMk/>
            <pc:sldMk cId="3587161164" sldId="4034"/>
            <ac:spMk id="114" creationId="{B766CE78-594F-1C7C-80AC-857296C65441}"/>
          </ac:spMkLst>
        </pc:spChg>
        <pc:spChg chg="add mod">
          <ac:chgData name="Abe,YutakaTKZIM" userId="4ea0f8c6-cb00-4a5a-9642-b208e11f484d" providerId="ADAL" clId="{9D5F9549-CC19-45FF-A26F-77286F4BC97D}" dt="2025-09-29T22:24:28.722" v="281" actId="1076"/>
          <ac:spMkLst>
            <pc:docMk/>
            <pc:sldMk cId="3587161164" sldId="4034"/>
            <ac:spMk id="115" creationId="{FF9057CF-43F0-F9BF-204F-267892BAE70F}"/>
          </ac:spMkLst>
        </pc:spChg>
        <pc:spChg chg="add mod">
          <ac:chgData name="Abe,YutakaTKZIM" userId="4ea0f8c6-cb00-4a5a-9642-b208e11f484d" providerId="ADAL" clId="{9D5F9549-CC19-45FF-A26F-77286F4BC97D}" dt="2025-09-29T22:24:38.054" v="314" actId="20577"/>
          <ac:spMkLst>
            <pc:docMk/>
            <pc:sldMk cId="3587161164" sldId="4034"/>
            <ac:spMk id="116" creationId="{3AFF81BC-8B84-6284-DD9F-8724FA2A7351}"/>
          </ac:spMkLst>
        </pc:spChg>
        <pc:spChg chg="add mod">
          <ac:chgData name="Abe,YutakaTKZIM" userId="4ea0f8c6-cb00-4a5a-9642-b208e11f484d" providerId="ADAL" clId="{9D5F9549-CC19-45FF-A26F-77286F4BC97D}" dt="2025-09-29T22:24:52.113" v="352" actId="20577"/>
          <ac:spMkLst>
            <pc:docMk/>
            <pc:sldMk cId="3587161164" sldId="4034"/>
            <ac:spMk id="117" creationId="{34D5413E-4747-1288-4991-4EEFD3906FFD}"/>
          </ac:spMkLst>
        </pc:spChg>
        <pc:spChg chg="add mod">
          <ac:chgData name="Abe,YutakaTKZIM" userId="4ea0f8c6-cb00-4a5a-9642-b208e11f484d" providerId="ADAL" clId="{9D5F9549-CC19-45FF-A26F-77286F4BC97D}" dt="2025-09-29T23:59:19.911" v="1379" actId="6549"/>
          <ac:spMkLst>
            <pc:docMk/>
            <pc:sldMk cId="3587161164" sldId="4034"/>
            <ac:spMk id="118" creationId="{8E56DB00-EC37-AF85-C0EF-7C16D3287547}"/>
          </ac:spMkLst>
        </pc:spChg>
        <pc:grpChg chg="del">
          <ac:chgData name="Abe,YutakaTKZIM" userId="4ea0f8c6-cb00-4a5a-9642-b208e11f484d" providerId="ADAL" clId="{9D5F9549-CC19-45FF-A26F-77286F4BC97D}" dt="2025-09-29T22:23:44.540" v="209" actId="478"/>
          <ac:grpSpMkLst>
            <pc:docMk/>
            <pc:sldMk cId="3587161164" sldId="4034"/>
            <ac:grpSpMk id="20" creationId="{FD6564E0-E92B-6AA8-B344-D62584278B4D}"/>
          </ac:grpSpMkLst>
        </pc:grpChg>
      </pc:sldChg>
      <pc:sldChg chg="addSp delSp modSp add mod">
        <pc:chgData name="Abe,YutakaTKZIM" userId="4ea0f8c6-cb00-4a5a-9642-b208e11f484d" providerId="ADAL" clId="{9D5F9549-CC19-45FF-A26F-77286F4BC97D}" dt="2025-09-26T00:51:56.308" v="104" actId="478"/>
        <pc:sldMkLst>
          <pc:docMk/>
          <pc:sldMk cId="521049139" sldId="4035"/>
        </pc:sldMkLst>
        <pc:spChg chg="add mod">
          <ac:chgData name="Abe,YutakaTKZIM" userId="4ea0f8c6-cb00-4a5a-9642-b208e11f484d" providerId="ADAL" clId="{9D5F9549-CC19-45FF-A26F-77286F4BC97D}" dt="2025-09-26T00:51:51.343" v="103" actId="2711"/>
          <ac:spMkLst>
            <pc:docMk/>
            <pc:sldMk cId="521049139" sldId="4035"/>
            <ac:spMk id="4" creationId="{AB6357D2-65AC-2B46-E25E-583B66CC2202}"/>
          </ac:spMkLst>
        </pc:spChg>
        <pc:spChg chg="add mod">
          <ac:chgData name="Abe,YutakaTKZIM" userId="4ea0f8c6-cb00-4a5a-9642-b208e11f484d" providerId="ADAL" clId="{9D5F9549-CC19-45FF-A26F-77286F4BC97D}" dt="2025-09-26T00:51:35.772" v="101"/>
          <ac:spMkLst>
            <pc:docMk/>
            <pc:sldMk cId="521049139" sldId="4035"/>
            <ac:spMk id="5" creationId="{95BA641E-FFF0-85AF-9036-9D5DE225CC75}"/>
          </ac:spMkLst>
        </pc:spChg>
        <pc:spChg chg="add mod">
          <ac:chgData name="Abe,YutakaTKZIM" userId="4ea0f8c6-cb00-4a5a-9642-b208e11f484d" providerId="ADAL" clId="{9D5F9549-CC19-45FF-A26F-77286F4BC97D}" dt="2025-09-26T00:51:35.772" v="101"/>
          <ac:spMkLst>
            <pc:docMk/>
            <pc:sldMk cId="521049139" sldId="4035"/>
            <ac:spMk id="6" creationId="{D95B119F-032A-7F0F-7108-C84518B2FD29}"/>
          </ac:spMkLst>
        </pc:spChg>
        <pc:picChg chg="add mod">
          <ac:chgData name="Abe,YutakaTKZIM" userId="4ea0f8c6-cb00-4a5a-9642-b208e11f484d" providerId="ADAL" clId="{9D5F9549-CC19-45FF-A26F-77286F4BC97D}" dt="2025-09-26T00:51:35.772" v="101"/>
          <ac:picMkLst>
            <pc:docMk/>
            <pc:sldMk cId="521049139" sldId="4035"/>
            <ac:picMk id="2" creationId="{86358539-1BE5-9379-327E-9C1D66DA7939}"/>
          </ac:picMkLst>
        </pc:picChg>
      </pc:sldChg>
      <pc:sldChg chg="addSp delSp modSp add mod">
        <pc:chgData name="Abe,YutakaTKZIM" userId="4ea0f8c6-cb00-4a5a-9642-b208e11f484d" providerId="ADAL" clId="{9D5F9549-CC19-45FF-A26F-77286F4BC97D}" dt="2025-09-26T01:02:58.027" v="164" actId="207"/>
        <pc:sldMkLst>
          <pc:docMk/>
          <pc:sldMk cId="4041738963" sldId="4036"/>
        </pc:sldMkLst>
        <pc:spChg chg="add mod">
          <ac:chgData name="Abe,YutakaTKZIM" userId="4ea0f8c6-cb00-4a5a-9642-b208e11f484d" providerId="ADAL" clId="{9D5F9549-CC19-45FF-A26F-77286F4BC97D}" dt="2025-09-26T00:52:57.231" v="106"/>
          <ac:spMkLst>
            <pc:docMk/>
            <pc:sldMk cId="4041738963" sldId="4036"/>
            <ac:spMk id="7" creationId="{63D644D6-482B-803D-A361-FE1514F906A0}"/>
          </ac:spMkLst>
        </pc:spChg>
        <pc:spChg chg="add mod">
          <ac:chgData name="Abe,YutakaTKZIM" userId="4ea0f8c6-cb00-4a5a-9642-b208e11f484d" providerId="ADAL" clId="{9D5F9549-CC19-45FF-A26F-77286F4BC97D}" dt="2025-09-26T00:52:57.231" v="106"/>
          <ac:spMkLst>
            <pc:docMk/>
            <pc:sldMk cId="4041738963" sldId="4036"/>
            <ac:spMk id="12" creationId="{5B1F652A-E5A1-894F-03CE-724DBC0639F3}"/>
          </ac:spMkLst>
        </pc:spChg>
        <pc:spChg chg="add mod">
          <ac:chgData name="Abe,YutakaTKZIM" userId="4ea0f8c6-cb00-4a5a-9642-b208e11f484d" providerId="ADAL" clId="{9D5F9549-CC19-45FF-A26F-77286F4BC97D}" dt="2025-09-26T00:52:57.231" v="106"/>
          <ac:spMkLst>
            <pc:docMk/>
            <pc:sldMk cId="4041738963" sldId="4036"/>
            <ac:spMk id="13" creationId="{1EB6E686-DEB7-0773-DE97-1FEE2B83971B}"/>
          </ac:spMkLst>
        </pc:spChg>
        <pc:spChg chg="add mod">
          <ac:chgData name="Abe,YutakaTKZIM" userId="4ea0f8c6-cb00-4a5a-9642-b208e11f484d" providerId="ADAL" clId="{9D5F9549-CC19-45FF-A26F-77286F4BC97D}" dt="2025-09-26T00:52:57.231" v="106"/>
          <ac:spMkLst>
            <pc:docMk/>
            <pc:sldMk cId="4041738963" sldId="4036"/>
            <ac:spMk id="15" creationId="{566B9DD3-A96B-1203-94EE-A053EA89F79D}"/>
          </ac:spMkLst>
        </pc:spChg>
        <pc:spChg chg="add mod">
          <ac:chgData name="Abe,YutakaTKZIM" userId="4ea0f8c6-cb00-4a5a-9642-b208e11f484d" providerId="ADAL" clId="{9D5F9549-CC19-45FF-A26F-77286F4BC97D}" dt="2025-09-26T00:52:57.231" v="106"/>
          <ac:spMkLst>
            <pc:docMk/>
            <pc:sldMk cId="4041738963" sldId="4036"/>
            <ac:spMk id="16" creationId="{30335773-FEF1-9D2D-2E2E-016E359832EB}"/>
          </ac:spMkLst>
        </pc:spChg>
        <pc:spChg chg="mod">
          <ac:chgData name="Abe,YutakaTKZIM" userId="4ea0f8c6-cb00-4a5a-9642-b208e11f484d" providerId="ADAL" clId="{9D5F9549-CC19-45FF-A26F-77286F4BC97D}" dt="2025-09-26T00:52:57.231" v="106"/>
          <ac:spMkLst>
            <pc:docMk/>
            <pc:sldMk cId="4041738963" sldId="4036"/>
            <ac:spMk id="18" creationId="{B0F78121-1749-8373-82E8-D41590F5A8DD}"/>
          </ac:spMkLst>
        </pc:spChg>
        <pc:spChg chg="mod">
          <ac:chgData name="Abe,YutakaTKZIM" userId="4ea0f8c6-cb00-4a5a-9642-b208e11f484d" providerId="ADAL" clId="{9D5F9549-CC19-45FF-A26F-77286F4BC97D}" dt="2025-09-26T00:52:57.231" v="106"/>
          <ac:spMkLst>
            <pc:docMk/>
            <pc:sldMk cId="4041738963" sldId="4036"/>
            <ac:spMk id="20" creationId="{998CE812-E1EF-58C4-538B-BF0054591B3D}"/>
          </ac:spMkLst>
        </pc:spChg>
        <pc:spChg chg="mod">
          <ac:chgData name="Abe,YutakaTKZIM" userId="4ea0f8c6-cb00-4a5a-9642-b208e11f484d" providerId="ADAL" clId="{9D5F9549-CC19-45FF-A26F-77286F4BC97D}" dt="2025-09-26T00:52:57.231" v="106"/>
          <ac:spMkLst>
            <pc:docMk/>
            <pc:sldMk cId="4041738963" sldId="4036"/>
            <ac:spMk id="25" creationId="{06A93720-C624-0ABD-097F-B1C62600B90B}"/>
          </ac:spMkLst>
        </pc:spChg>
        <pc:spChg chg="mod">
          <ac:chgData name="Abe,YutakaTKZIM" userId="4ea0f8c6-cb00-4a5a-9642-b208e11f484d" providerId="ADAL" clId="{9D5F9549-CC19-45FF-A26F-77286F4BC97D}" dt="2025-09-26T00:52:57.231" v="106"/>
          <ac:spMkLst>
            <pc:docMk/>
            <pc:sldMk cId="4041738963" sldId="4036"/>
            <ac:spMk id="30" creationId="{80B924DB-4B55-867D-DDD0-A5E2EC65B544}"/>
          </ac:spMkLst>
        </pc:spChg>
        <pc:spChg chg="mod">
          <ac:chgData name="Abe,YutakaTKZIM" userId="4ea0f8c6-cb00-4a5a-9642-b208e11f484d" providerId="ADAL" clId="{9D5F9549-CC19-45FF-A26F-77286F4BC97D}" dt="2025-09-26T00:52:57.231" v="106"/>
          <ac:spMkLst>
            <pc:docMk/>
            <pc:sldMk cId="4041738963" sldId="4036"/>
            <ac:spMk id="44" creationId="{B63DC1A9-3FBB-9FDC-8AFF-65A688C9A712}"/>
          </ac:spMkLst>
        </pc:spChg>
        <pc:spChg chg="add mod">
          <ac:chgData name="Abe,YutakaTKZIM" userId="4ea0f8c6-cb00-4a5a-9642-b208e11f484d" providerId="ADAL" clId="{9D5F9549-CC19-45FF-A26F-77286F4BC97D}" dt="2025-09-26T01:02:58.027" v="164" actId="207"/>
          <ac:spMkLst>
            <pc:docMk/>
            <pc:sldMk cId="4041738963" sldId="4036"/>
            <ac:spMk id="52" creationId="{1593C2D3-138C-5A19-F916-AB21BF310A8E}"/>
          </ac:spMkLst>
        </pc:spChg>
        <pc:grpChg chg="mod">
          <ac:chgData name="Abe,YutakaTKZIM" userId="4ea0f8c6-cb00-4a5a-9642-b208e11f484d" providerId="ADAL" clId="{9D5F9549-CC19-45FF-A26F-77286F4BC97D}" dt="2025-09-26T00:53:08.570" v="108" actId="1076"/>
          <ac:grpSpMkLst>
            <pc:docMk/>
            <pc:sldMk cId="4041738963" sldId="4036"/>
            <ac:grpSpMk id="17" creationId="{4D72BD3C-0098-DB80-30A3-43BB1DA8C42B}"/>
          </ac:grpSpMkLst>
        </pc:grpChg>
        <pc:picChg chg="topLvl">
          <ac:chgData name="Abe,YutakaTKZIM" userId="4ea0f8c6-cb00-4a5a-9642-b208e11f484d" providerId="ADAL" clId="{9D5F9549-CC19-45FF-A26F-77286F4BC97D}" dt="2025-09-26T00:53:20.202" v="115" actId="478"/>
          <ac:picMkLst>
            <pc:docMk/>
            <pc:sldMk cId="4041738963" sldId="4036"/>
            <ac:picMk id="5" creationId="{41D61DBD-227A-9119-A706-0A5AE503CFE9}"/>
          </ac:picMkLst>
        </pc:picChg>
      </pc:sldChg>
      <pc:sldChg chg="addSp modSp add mod setBg">
        <pc:chgData name="Abe,YutakaTKZIM" userId="4ea0f8c6-cb00-4a5a-9642-b208e11f484d" providerId="ADAL" clId="{9D5F9549-CC19-45FF-A26F-77286F4BC97D}" dt="2025-09-29T23:53:42.575" v="1351" actId="14100"/>
        <pc:sldMkLst>
          <pc:docMk/>
          <pc:sldMk cId="744888195" sldId="4037"/>
        </pc:sldMkLst>
        <pc:spChg chg="add mod">
          <ac:chgData name="Abe,YutakaTKZIM" userId="4ea0f8c6-cb00-4a5a-9642-b208e11f484d" providerId="ADAL" clId="{9D5F9549-CC19-45FF-A26F-77286F4BC97D}" dt="2025-09-29T23:53:28.250" v="1347" actId="14100"/>
          <ac:spMkLst>
            <pc:docMk/>
            <pc:sldMk cId="744888195" sldId="4037"/>
            <ac:spMk id="2" creationId="{846DD03A-3A72-010E-7290-9314997DAF78}"/>
          </ac:spMkLst>
        </pc:spChg>
        <pc:picChg chg="add mod">
          <ac:chgData name="Abe,YutakaTKZIM" userId="4ea0f8c6-cb00-4a5a-9642-b208e11f484d" providerId="ADAL" clId="{9D5F9549-CC19-45FF-A26F-77286F4BC97D}" dt="2025-09-29T23:53:42.575" v="1351" actId="14100"/>
          <ac:picMkLst>
            <pc:docMk/>
            <pc:sldMk cId="744888195" sldId="4037"/>
            <ac:picMk id="3" creationId="{7A5A3B7D-5C0B-4651-8036-49A8AFF5DE8E}"/>
          </ac:picMkLst>
        </pc:picChg>
      </pc:sldChg>
      <pc:sldChg chg="add">
        <pc:chgData name="Abe,YutakaTKZIM" userId="4ea0f8c6-cb00-4a5a-9642-b208e11f484d" providerId="ADAL" clId="{9D5F9549-CC19-45FF-A26F-77286F4BC97D}" dt="2025-09-29T22:23:37.363" v="207" actId="2890"/>
        <pc:sldMkLst>
          <pc:docMk/>
          <pc:sldMk cId="4177671720" sldId="4038"/>
        </pc:sldMkLst>
      </pc:sldChg>
      <pc:sldChg chg="delSp modSp add mod ord setBg">
        <pc:chgData name="Abe,YutakaTKZIM" userId="4ea0f8c6-cb00-4a5a-9642-b208e11f484d" providerId="ADAL" clId="{9D5F9549-CC19-45FF-A26F-77286F4BC97D}" dt="2025-09-30T00:25:59.360" v="1899"/>
        <pc:sldMkLst>
          <pc:docMk/>
          <pc:sldMk cId="687750523" sldId="4039"/>
        </pc:sldMkLst>
        <pc:spChg chg="mod">
          <ac:chgData name="Abe,YutakaTKZIM" userId="4ea0f8c6-cb00-4a5a-9642-b208e11f484d" providerId="ADAL" clId="{9D5F9549-CC19-45FF-A26F-77286F4BC97D}" dt="2025-09-29T22:29:22.385" v="391" actId="1076"/>
          <ac:spMkLst>
            <pc:docMk/>
            <pc:sldMk cId="687750523" sldId="4039"/>
            <ac:spMk id="115" creationId="{AD821DD5-ADD1-29EC-E9D3-08B195FD6814}"/>
          </ac:spMkLst>
        </pc:spChg>
        <pc:spChg chg="del">
          <ac:chgData name="Abe,YutakaTKZIM" userId="4ea0f8c6-cb00-4a5a-9642-b208e11f484d" providerId="ADAL" clId="{9D5F9549-CC19-45FF-A26F-77286F4BC97D}" dt="2025-09-29T22:28:40.295" v="378" actId="478"/>
          <ac:spMkLst>
            <pc:docMk/>
            <pc:sldMk cId="687750523" sldId="4039"/>
            <ac:spMk id="116" creationId="{D77E2717-42D9-0CB1-2866-AED42DFA9B37}"/>
          </ac:spMkLst>
        </pc:spChg>
        <pc:spChg chg="del">
          <ac:chgData name="Abe,YutakaTKZIM" userId="4ea0f8c6-cb00-4a5a-9642-b208e11f484d" providerId="ADAL" clId="{9D5F9549-CC19-45FF-A26F-77286F4BC97D}" dt="2025-09-29T22:28:43.125" v="379" actId="478"/>
          <ac:spMkLst>
            <pc:docMk/>
            <pc:sldMk cId="687750523" sldId="4039"/>
            <ac:spMk id="117" creationId="{F4DD5D18-92B3-FD87-F994-078CF1810729}"/>
          </ac:spMkLst>
        </pc:spChg>
        <pc:spChg chg="del">
          <ac:chgData name="Abe,YutakaTKZIM" userId="4ea0f8c6-cb00-4a5a-9642-b208e11f484d" providerId="ADAL" clId="{9D5F9549-CC19-45FF-A26F-77286F4BC97D}" dt="2025-09-29T22:28:44.629" v="380" actId="478"/>
          <ac:spMkLst>
            <pc:docMk/>
            <pc:sldMk cId="687750523" sldId="4039"/>
            <ac:spMk id="118" creationId="{DBA4EB85-0E55-2B88-4FE8-15DA5E6FFC1E}"/>
          </ac:spMkLst>
        </pc:spChg>
      </pc:sldChg>
      <pc:sldChg chg="modSp add mod ord">
        <pc:chgData name="Abe,YutakaTKZIM" userId="4ea0f8c6-cb00-4a5a-9642-b208e11f484d" providerId="ADAL" clId="{9D5F9549-CC19-45FF-A26F-77286F4BC97D}" dt="2025-09-29T22:33:10.486" v="465"/>
        <pc:sldMkLst>
          <pc:docMk/>
          <pc:sldMk cId="3370885972" sldId="4040"/>
        </pc:sldMkLst>
        <pc:spChg chg="mod">
          <ac:chgData name="Abe,YutakaTKZIM" userId="4ea0f8c6-cb00-4a5a-9642-b208e11f484d" providerId="ADAL" clId="{9D5F9549-CC19-45FF-A26F-77286F4BC97D}" dt="2025-09-29T22:33:04.815" v="463" actId="207"/>
          <ac:spMkLst>
            <pc:docMk/>
            <pc:sldMk cId="3370885972" sldId="4040"/>
            <ac:spMk id="115" creationId="{1C2851CD-655F-E6FC-E511-F6B5D83088FD}"/>
          </ac:spMkLst>
        </pc:spChg>
      </pc:sldChg>
      <pc:sldChg chg="modSp add mod ord">
        <pc:chgData name="Abe,YutakaTKZIM" userId="4ea0f8c6-cb00-4a5a-9642-b208e11f484d" providerId="ADAL" clId="{9D5F9549-CC19-45FF-A26F-77286F4BC97D}" dt="2025-09-29T22:32:28.024" v="441"/>
        <pc:sldMkLst>
          <pc:docMk/>
          <pc:sldMk cId="1634538509" sldId="4041"/>
        </pc:sldMkLst>
        <pc:spChg chg="mod">
          <ac:chgData name="Abe,YutakaTKZIM" userId="4ea0f8c6-cb00-4a5a-9642-b208e11f484d" providerId="ADAL" clId="{9D5F9549-CC19-45FF-A26F-77286F4BC97D}" dt="2025-09-29T22:32:22.101" v="439" actId="207"/>
          <ac:spMkLst>
            <pc:docMk/>
            <pc:sldMk cId="1634538509" sldId="4041"/>
            <ac:spMk id="115" creationId="{7110B5D6-CBB5-E979-100F-8DEADEA1B989}"/>
          </ac:spMkLst>
        </pc:spChg>
      </pc:sldChg>
      <pc:sldChg chg="modSp add mod ord">
        <pc:chgData name="Abe,YutakaTKZIM" userId="4ea0f8c6-cb00-4a5a-9642-b208e11f484d" providerId="ADAL" clId="{9D5F9549-CC19-45FF-A26F-77286F4BC97D}" dt="2025-09-29T22:35:02.467" v="494"/>
        <pc:sldMkLst>
          <pc:docMk/>
          <pc:sldMk cId="1157636451" sldId="4042"/>
        </pc:sldMkLst>
        <pc:spChg chg="mod">
          <ac:chgData name="Abe,YutakaTKZIM" userId="4ea0f8c6-cb00-4a5a-9642-b208e11f484d" providerId="ADAL" clId="{9D5F9549-CC19-45FF-A26F-77286F4BC97D}" dt="2025-09-29T22:34:59.217" v="492" actId="6549"/>
          <ac:spMkLst>
            <pc:docMk/>
            <pc:sldMk cId="1157636451" sldId="4042"/>
            <ac:spMk id="115" creationId="{063C861F-ABB6-F003-35E6-1BFB798501DA}"/>
          </ac:spMkLst>
        </pc:spChg>
      </pc:sldChg>
      <pc:sldChg chg="delSp add del mod">
        <pc:chgData name="Abe,YutakaTKZIM" userId="4ea0f8c6-cb00-4a5a-9642-b208e11f484d" providerId="ADAL" clId="{9D5F9549-CC19-45FF-A26F-77286F4BC97D}" dt="2025-09-29T22:54:24.504" v="555" actId="47"/>
        <pc:sldMkLst>
          <pc:docMk/>
          <pc:sldMk cId="70293394" sldId="4043"/>
        </pc:sldMkLst>
        <pc:spChg chg="del">
          <ac:chgData name="Abe,YutakaTKZIM" userId="4ea0f8c6-cb00-4a5a-9642-b208e11f484d" providerId="ADAL" clId="{9D5F9549-CC19-45FF-A26F-77286F4BC97D}" dt="2025-09-29T22:52:31.661" v="508" actId="478"/>
          <ac:spMkLst>
            <pc:docMk/>
            <pc:sldMk cId="70293394" sldId="4043"/>
            <ac:spMk id="11" creationId="{42AFCCAD-0846-143A-F169-1F1D62499EE3}"/>
          </ac:spMkLst>
        </pc:spChg>
        <pc:spChg chg="del">
          <ac:chgData name="Abe,YutakaTKZIM" userId="4ea0f8c6-cb00-4a5a-9642-b208e11f484d" providerId="ADAL" clId="{9D5F9549-CC19-45FF-A26F-77286F4BC97D}" dt="2025-09-29T22:52:31.661" v="508" actId="478"/>
          <ac:spMkLst>
            <pc:docMk/>
            <pc:sldMk cId="70293394" sldId="4043"/>
            <ac:spMk id="15" creationId="{68F37F6C-EA6F-E76F-222A-4B6DE00F8E94}"/>
          </ac:spMkLst>
        </pc:spChg>
        <pc:spChg chg="del">
          <ac:chgData name="Abe,YutakaTKZIM" userId="4ea0f8c6-cb00-4a5a-9642-b208e11f484d" providerId="ADAL" clId="{9D5F9549-CC19-45FF-A26F-77286F4BC97D}" dt="2025-09-29T22:52:31.661" v="508" actId="478"/>
          <ac:spMkLst>
            <pc:docMk/>
            <pc:sldMk cId="70293394" sldId="4043"/>
            <ac:spMk id="17" creationId="{1F70C0BC-01B9-2883-C92F-908D3D5CB7A3}"/>
          </ac:spMkLst>
        </pc:spChg>
        <pc:spChg chg="del">
          <ac:chgData name="Abe,YutakaTKZIM" userId="4ea0f8c6-cb00-4a5a-9642-b208e11f484d" providerId="ADAL" clId="{9D5F9549-CC19-45FF-A26F-77286F4BC97D}" dt="2025-09-29T22:52:31.661" v="508" actId="478"/>
          <ac:spMkLst>
            <pc:docMk/>
            <pc:sldMk cId="70293394" sldId="4043"/>
            <ac:spMk id="23" creationId="{97C87156-7EB0-CC76-9F3A-7564C8FCFFD9}"/>
          </ac:spMkLst>
        </pc:spChg>
        <pc:spChg chg="del">
          <ac:chgData name="Abe,YutakaTKZIM" userId="4ea0f8c6-cb00-4a5a-9642-b208e11f484d" providerId="ADAL" clId="{9D5F9549-CC19-45FF-A26F-77286F4BC97D}" dt="2025-09-29T22:52:31.661" v="508" actId="478"/>
          <ac:spMkLst>
            <pc:docMk/>
            <pc:sldMk cId="70293394" sldId="4043"/>
            <ac:spMk id="25" creationId="{69F237D5-4DF3-059E-D6E3-46E20D4D59A0}"/>
          </ac:spMkLst>
        </pc:spChg>
        <pc:spChg chg="del">
          <ac:chgData name="Abe,YutakaTKZIM" userId="4ea0f8c6-cb00-4a5a-9642-b208e11f484d" providerId="ADAL" clId="{9D5F9549-CC19-45FF-A26F-77286F4BC97D}" dt="2025-09-29T22:52:31.661" v="508" actId="478"/>
          <ac:spMkLst>
            <pc:docMk/>
            <pc:sldMk cId="70293394" sldId="4043"/>
            <ac:spMk id="29" creationId="{B0AB5751-E317-4A73-3272-AEE9DA189B62}"/>
          </ac:spMkLst>
        </pc:spChg>
        <pc:spChg chg="del">
          <ac:chgData name="Abe,YutakaTKZIM" userId="4ea0f8c6-cb00-4a5a-9642-b208e11f484d" providerId="ADAL" clId="{9D5F9549-CC19-45FF-A26F-77286F4BC97D}" dt="2025-09-29T22:52:31.661" v="508" actId="478"/>
          <ac:spMkLst>
            <pc:docMk/>
            <pc:sldMk cId="70293394" sldId="4043"/>
            <ac:spMk id="30" creationId="{B2C4B5A2-EFA2-0145-7F6F-841850B4B5E5}"/>
          </ac:spMkLst>
        </pc:spChg>
        <pc:spChg chg="del">
          <ac:chgData name="Abe,YutakaTKZIM" userId="4ea0f8c6-cb00-4a5a-9642-b208e11f484d" providerId="ADAL" clId="{9D5F9549-CC19-45FF-A26F-77286F4BC97D}" dt="2025-09-29T22:52:31.661" v="508" actId="478"/>
          <ac:spMkLst>
            <pc:docMk/>
            <pc:sldMk cId="70293394" sldId="4043"/>
            <ac:spMk id="31" creationId="{B252E1A3-7A9A-AEEE-E6E5-8CC184B35780}"/>
          </ac:spMkLst>
        </pc:spChg>
        <pc:spChg chg="del">
          <ac:chgData name="Abe,YutakaTKZIM" userId="4ea0f8c6-cb00-4a5a-9642-b208e11f484d" providerId="ADAL" clId="{9D5F9549-CC19-45FF-A26F-77286F4BC97D}" dt="2025-09-29T22:52:31.661" v="508" actId="478"/>
          <ac:spMkLst>
            <pc:docMk/>
            <pc:sldMk cId="70293394" sldId="4043"/>
            <ac:spMk id="32" creationId="{D4AAE08D-5A6B-F604-75A4-AB299CD7C4B9}"/>
          </ac:spMkLst>
        </pc:spChg>
        <pc:picChg chg="del">
          <ac:chgData name="Abe,YutakaTKZIM" userId="4ea0f8c6-cb00-4a5a-9642-b208e11f484d" providerId="ADAL" clId="{9D5F9549-CC19-45FF-A26F-77286F4BC97D}" dt="2025-09-29T22:52:31.661" v="508" actId="478"/>
          <ac:picMkLst>
            <pc:docMk/>
            <pc:sldMk cId="70293394" sldId="4043"/>
            <ac:picMk id="16" creationId="{6E36C45C-ECCD-CB01-3348-B2CF7D75DF08}"/>
          </ac:picMkLst>
        </pc:picChg>
      </pc:sldChg>
      <pc:sldChg chg="modSp add mod ord">
        <pc:chgData name="Abe,YutakaTKZIM" userId="4ea0f8c6-cb00-4a5a-9642-b208e11f484d" providerId="ADAL" clId="{9D5F9549-CC19-45FF-A26F-77286F4BC97D}" dt="2025-09-29T22:52:59.438" v="551" actId="20577"/>
        <pc:sldMkLst>
          <pc:docMk/>
          <pc:sldMk cId="1285055819" sldId="4044"/>
        </pc:sldMkLst>
        <pc:spChg chg="mod">
          <ac:chgData name="Abe,YutakaTKZIM" userId="4ea0f8c6-cb00-4a5a-9642-b208e11f484d" providerId="ADAL" clId="{9D5F9549-CC19-45FF-A26F-77286F4BC97D}" dt="2025-09-29T22:52:59.438" v="551" actId="20577"/>
          <ac:spMkLst>
            <pc:docMk/>
            <pc:sldMk cId="1285055819" sldId="4044"/>
            <ac:spMk id="115" creationId="{AB15D154-0D3D-DDEF-3CB4-2F166ECC17ED}"/>
          </ac:spMkLst>
        </pc:spChg>
      </pc:sldChg>
      <pc:sldChg chg="modSp add del mod setBg">
        <pc:chgData name="Abe,YutakaTKZIM" userId="4ea0f8c6-cb00-4a5a-9642-b208e11f484d" providerId="ADAL" clId="{9D5F9549-CC19-45FF-A26F-77286F4BC97D}" dt="2025-09-29T22:54:24.504" v="555" actId="47"/>
        <pc:sldMkLst>
          <pc:docMk/>
          <pc:sldMk cId="0" sldId="4045"/>
        </pc:sldMkLst>
        <pc:spChg chg="mod">
          <ac:chgData name="Abe,YutakaTKZIM" userId="4ea0f8c6-cb00-4a5a-9642-b208e11f484d" providerId="ADAL" clId="{9D5F9549-CC19-45FF-A26F-77286F4BC97D}" dt="2025-09-29T22:54:15.794" v="554" actId="207"/>
          <ac:spMkLst>
            <pc:docMk/>
            <pc:sldMk cId="0" sldId="4045"/>
            <ac:spMk id="2" creationId="{00000000-0000-0000-0000-000000000000}"/>
          </ac:spMkLst>
        </pc:spChg>
        <pc:spChg chg="mod">
          <ac:chgData name="Abe,YutakaTKZIM" userId="4ea0f8c6-cb00-4a5a-9642-b208e11f484d" providerId="ADAL" clId="{9D5F9549-CC19-45FF-A26F-77286F4BC97D}" dt="2025-09-29T22:54:15.794" v="554" actId="207"/>
          <ac:spMkLst>
            <pc:docMk/>
            <pc:sldMk cId="0" sldId="4045"/>
            <ac:spMk id="5" creationId="{00000000-0000-0000-0000-000000000000}"/>
          </ac:spMkLst>
        </pc:spChg>
        <pc:spChg chg="mod">
          <ac:chgData name="Abe,YutakaTKZIM" userId="4ea0f8c6-cb00-4a5a-9642-b208e11f484d" providerId="ADAL" clId="{9D5F9549-CC19-45FF-A26F-77286F4BC97D}" dt="2025-09-29T22:54:15.794" v="554" actId="207"/>
          <ac:spMkLst>
            <pc:docMk/>
            <pc:sldMk cId="0" sldId="4045"/>
            <ac:spMk id="6" creationId="{00000000-0000-0000-0000-000000000000}"/>
          </ac:spMkLst>
        </pc:spChg>
        <pc:spChg chg="mod">
          <ac:chgData name="Abe,YutakaTKZIM" userId="4ea0f8c6-cb00-4a5a-9642-b208e11f484d" providerId="ADAL" clId="{9D5F9549-CC19-45FF-A26F-77286F4BC97D}" dt="2025-09-29T22:54:15.794" v="554" actId="207"/>
          <ac:spMkLst>
            <pc:docMk/>
            <pc:sldMk cId="0" sldId="4045"/>
            <ac:spMk id="8" creationId="{00000000-0000-0000-0000-000000000000}"/>
          </ac:spMkLst>
        </pc:spChg>
        <pc:spChg chg="mod">
          <ac:chgData name="Abe,YutakaTKZIM" userId="4ea0f8c6-cb00-4a5a-9642-b208e11f484d" providerId="ADAL" clId="{9D5F9549-CC19-45FF-A26F-77286F4BC97D}" dt="2025-09-29T22:54:15.794" v="554" actId="207"/>
          <ac:spMkLst>
            <pc:docMk/>
            <pc:sldMk cId="0" sldId="4045"/>
            <ac:spMk id="9" creationId="{00000000-0000-0000-0000-000000000000}"/>
          </ac:spMkLst>
        </pc:spChg>
        <pc:spChg chg="mod">
          <ac:chgData name="Abe,YutakaTKZIM" userId="4ea0f8c6-cb00-4a5a-9642-b208e11f484d" providerId="ADAL" clId="{9D5F9549-CC19-45FF-A26F-77286F4BC97D}" dt="2025-09-29T22:54:15.794" v="554" actId="207"/>
          <ac:spMkLst>
            <pc:docMk/>
            <pc:sldMk cId="0" sldId="4045"/>
            <ac:spMk id="12" creationId="{00000000-0000-0000-0000-000000000000}"/>
          </ac:spMkLst>
        </pc:spChg>
        <pc:spChg chg="mod">
          <ac:chgData name="Abe,YutakaTKZIM" userId="4ea0f8c6-cb00-4a5a-9642-b208e11f484d" providerId="ADAL" clId="{9D5F9549-CC19-45FF-A26F-77286F4BC97D}" dt="2025-09-29T22:54:15.794" v="554" actId="207"/>
          <ac:spMkLst>
            <pc:docMk/>
            <pc:sldMk cId="0" sldId="4045"/>
            <ac:spMk id="13" creationId="{00000000-0000-0000-0000-000000000000}"/>
          </ac:spMkLst>
        </pc:spChg>
        <pc:spChg chg="mod">
          <ac:chgData name="Abe,YutakaTKZIM" userId="4ea0f8c6-cb00-4a5a-9642-b208e11f484d" providerId="ADAL" clId="{9D5F9549-CC19-45FF-A26F-77286F4BC97D}" dt="2025-09-29T22:54:15.794" v="554" actId="207"/>
          <ac:spMkLst>
            <pc:docMk/>
            <pc:sldMk cId="0" sldId="4045"/>
            <ac:spMk id="14" creationId="{00000000-0000-0000-0000-000000000000}"/>
          </ac:spMkLst>
        </pc:spChg>
      </pc:sldChg>
      <pc:sldChg chg="addSp delSp modSp add mod setBg">
        <pc:chgData name="Abe,YutakaTKZIM" userId="4ea0f8c6-cb00-4a5a-9642-b208e11f484d" providerId="ADAL" clId="{9D5F9549-CC19-45FF-A26F-77286F4BC97D}" dt="2025-09-29T23:00:41.970" v="825" actId="242"/>
        <pc:sldMkLst>
          <pc:docMk/>
          <pc:sldMk cId="4083380294" sldId="4045"/>
        </pc:sldMkLst>
        <pc:spChg chg="add mod">
          <ac:chgData name="Abe,YutakaTKZIM" userId="4ea0f8c6-cb00-4a5a-9642-b208e11f484d" providerId="ADAL" clId="{9D5F9549-CC19-45FF-A26F-77286F4BC97D}" dt="2025-09-29T23:00:41.970" v="825" actId="242"/>
          <ac:spMkLst>
            <pc:docMk/>
            <pc:sldMk cId="4083380294" sldId="4045"/>
            <ac:spMk id="2" creationId="{50D56782-1796-3BAA-5201-D1B3E2277278}"/>
          </ac:spMkLst>
        </pc:spChg>
        <pc:spChg chg="mod">
          <ac:chgData name="Abe,YutakaTKZIM" userId="4ea0f8c6-cb00-4a5a-9642-b208e11f484d" providerId="ADAL" clId="{9D5F9549-CC19-45FF-A26F-77286F4BC97D}" dt="2025-09-29T22:55:04.870" v="559"/>
          <ac:spMkLst>
            <pc:docMk/>
            <pc:sldMk cId="4083380294" sldId="4045"/>
            <ac:spMk id="5" creationId="{F7775699-FFFD-0BB6-4A66-A57C90BB1A17}"/>
          </ac:spMkLst>
        </pc:spChg>
        <pc:spChg chg="mod">
          <ac:chgData name="Abe,YutakaTKZIM" userId="4ea0f8c6-cb00-4a5a-9642-b208e11f484d" providerId="ADAL" clId="{9D5F9549-CC19-45FF-A26F-77286F4BC97D}" dt="2025-09-29T22:55:04.870" v="559"/>
          <ac:spMkLst>
            <pc:docMk/>
            <pc:sldMk cId="4083380294" sldId="4045"/>
            <ac:spMk id="6" creationId="{A5B65A48-7EBD-DEE8-30D5-5462D82DC961}"/>
          </ac:spMkLst>
        </pc:spChg>
        <pc:spChg chg="mod">
          <ac:chgData name="Abe,YutakaTKZIM" userId="4ea0f8c6-cb00-4a5a-9642-b208e11f484d" providerId="ADAL" clId="{9D5F9549-CC19-45FF-A26F-77286F4BC97D}" dt="2025-09-29T22:55:04.870" v="559"/>
          <ac:spMkLst>
            <pc:docMk/>
            <pc:sldMk cId="4083380294" sldId="4045"/>
            <ac:spMk id="8" creationId="{5E5870A0-466F-F72F-E5DC-16A290782D9F}"/>
          </ac:spMkLst>
        </pc:spChg>
        <pc:spChg chg="mod">
          <ac:chgData name="Abe,YutakaTKZIM" userId="4ea0f8c6-cb00-4a5a-9642-b208e11f484d" providerId="ADAL" clId="{9D5F9549-CC19-45FF-A26F-77286F4BC97D}" dt="2025-09-29T22:55:04.870" v="559"/>
          <ac:spMkLst>
            <pc:docMk/>
            <pc:sldMk cId="4083380294" sldId="4045"/>
            <ac:spMk id="9" creationId="{73FA397F-80D7-91C1-6961-DF5B75FB39B6}"/>
          </ac:spMkLst>
        </pc:spChg>
        <pc:spChg chg="mod">
          <ac:chgData name="Abe,YutakaTKZIM" userId="4ea0f8c6-cb00-4a5a-9642-b208e11f484d" providerId="ADAL" clId="{9D5F9549-CC19-45FF-A26F-77286F4BC97D}" dt="2025-09-29T22:55:04.870" v="559"/>
          <ac:spMkLst>
            <pc:docMk/>
            <pc:sldMk cId="4083380294" sldId="4045"/>
            <ac:spMk id="12" creationId="{045332E0-75B7-AC66-654F-01AAF7ABDA87}"/>
          </ac:spMkLst>
        </pc:spChg>
        <pc:spChg chg="mod">
          <ac:chgData name="Abe,YutakaTKZIM" userId="4ea0f8c6-cb00-4a5a-9642-b208e11f484d" providerId="ADAL" clId="{9D5F9549-CC19-45FF-A26F-77286F4BC97D}" dt="2025-09-29T22:55:04.870" v="559"/>
          <ac:spMkLst>
            <pc:docMk/>
            <pc:sldMk cId="4083380294" sldId="4045"/>
            <ac:spMk id="13" creationId="{47CBE49E-CEF4-3F40-C7AE-DE2C62D8B998}"/>
          </ac:spMkLst>
        </pc:spChg>
        <pc:spChg chg="add del mod">
          <ac:chgData name="Abe,YutakaTKZIM" userId="4ea0f8c6-cb00-4a5a-9642-b208e11f484d" providerId="ADAL" clId="{9D5F9549-CC19-45FF-A26F-77286F4BC97D}" dt="2025-09-29T22:58:43.029" v="705" actId="478"/>
          <ac:spMkLst>
            <pc:docMk/>
            <pc:sldMk cId="4083380294" sldId="4045"/>
            <ac:spMk id="14" creationId="{B571F660-A0DC-C64C-978D-462BDE41820E}"/>
          </ac:spMkLst>
        </pc:spChg>
        <pc:spChg chg="del">
          <ac:chgData name="Abe,YutakaTKZIM" userId="4ea0f8c6-cb00-4a5a-9642-b208e11f484d" providerId="ADAL" clId="{9D5F9549-CC19-45FF-A26F-77286F4BC97D}" dt="2025-09-29T22:54:46.717" v="557" actId="478"/>
          <ac:spMkLst>
            <pc:docMk/>
            <pc:sldMk cId="4083380294" sldId="4045"/>
            <ac:spMk id="115" creationId="{60D04107-8B80-AB95-6AF2-F837AB2A51B2}"/>
          </ac:spMkLst>
        </pc:spChg>
        <pc:grpChg chg="del mod">
          <ac:chgData name="Abe,YutakaTKZIM" userId="4ea0f8c6-cb00-4a5a-9642-b208e11f484d" providerId="ADAL" clId="{9D5F9549-CC19-45FF-A26F-77286F4BC97D}" dt="2025-09-29T22:58:43.029" v="705" actId="478"/>
          <ac:grpSpMkLst>
            <pc:docMk/>
            <pc:sldMk cId="4083380294" sldId="4045"/>
            <ac:grpSpMk id="3" creationId="{F776DD0F-F8FB-C7E6-166A-56198E72A6EB}"/>
          </ac:grpSpMkLst>
        </pc:grpChg>
        <pc:grpChg chg="del mod">
          <ac:chgData name="Abe,YutakaTKZIM" userId="4ea0f8c6-cb00-4a5a-9642-b208e11f484d" providerId="ADAL" clId="{9D5F9549-CC19-45FF-A26F-77286F4BC97D}" dt="2025-09-29T22:58:43.029" v="705" actId="478"/>
          <ac:grpSpMkLst>
            <pc:docMk/>
            <pc:sldMk cId="4083380294" sldId="4045"/>
            <ac:grpSpMk id="15" creationId="{806447B4-C6EA-8A93-C9BA-D07822C9D4C1}"/>
          </ac:grpSpMkLst>
        </pc:grpChg>
        <pc:picChg chg="mod">
          <ac:chgData name="Abe,YutakaTKZIM" userId="4ea0f8c6-cb00-4a5a-9642-b208e11f484d" providerId="ADAL" clId="{9D5F9549-CC19-45FF-A26F-77286F4BC97D}" dt="2025-09-29T22:55:04.870" v="559"/>
          <ac:picMkLst>
            <pc:docMk/>
            <pc:sldMk cId="4083380294" sldId="4045"/>
            <ac:picMk id="7" creationId="{2D379ACD-F2E9-420D-314D-112803CB3648}"/>
          </ac:picMkLst>
        </pc:picChg>
        <pc:picChg chg="mod">
          <ac:chgData name="Abe,YutakaTKZIM" userId="4ea0f8c6-cb00-4a5a-9642-b208e11f484d" providerId="ADAL" clId="{9D5F9549-CC19-45FF-A26F-77286F4BC97D}" dt="2025-09-29T22:55:04.870" v="559"/>
          <ac:picMkLst>
            <pc:docMk/>
            <pc:sldMk cId="4083380294" sldId="4045"/>
            <ac:picMk id="10" creationId="{565EFBC8-674C-825B-AB2D-051797317B8D}"/>
          </ac:picMkLst>
        </pc:picChg>
        <pc:picChg chg="add del mod ord">
          <ac:chgData name="Abe,YutakaTKZIM" userId="4ea0f8c6-cb00-4a5a-9642-b208e11f484d" providerId="ADAL" clId="{9D5F9549-CC19-45FF-A26F-77286F4BC97D}" dt="2025-09-29T22:58:39.119" v="704" actId="478"/>
          <ac:picMkLst>
            <pc:docMk/>
            <pc:sldMk cId="4083380294" sldId="4045"/>
            <ac:picMk id="18" creationId="{1CB6ACB8-ED7B-05F1-CEE9-35750EB2ACD7}"/>
          </ac:picMkLst>
        </pc:picChg>
        <pc:picChg chg="add mod">
          <ac:chgData name="Abe,YutakaTKZIM" userId="4ea0f8c6-cb00-4a5a-9642-b208e11f484d" providerId="ADAL" clId="{9D5F9549-CC19-45FF-A26F-77286F4BC97D}" dt="2025-09-29T23:00:35.201" v="824" actId="1076"/>
          <ac:picMkLst>
            <pc:docMk/>
            <pc:sldMk cId="4083380294" sldId="4045"/>
            <ac:picMk id="19" creationId="{744C61C3-35BC-29AB-381C-3A574B3093E6}"/>
          </ac:picMkLst>
        </pc:picChg>
        <pc:picChg chg="add mod ord">
          <ac:chgData name="Abe,YutakaTKZIM" userId="4ea0f8c6-cb00-4a5a-9642-b208e11f484d" providerId="ADAL" clId="{9D5F9549-CC19-45FF-A26F-77286F4BC97D}" dt="2025-09-29T22:59:13.479" v="710" actId="167"/>
          <ac:picMkLst>
            <pc:docMk/>
            <pc:sldMk cId="4083380294" sldId="4045"/>
            <ac:picMk id="20" creationId="{507FDED9-BC68-7658-7865-42C88EB8ACE1}"/>
          </ac:picMkLst>
        </pc:picChg>
      </pc:sldChg>
      <pc:sldChg chg="add del setBg">
        <pc:chgData name="Abe,YutakaTKZIM" userId="4ea0f8c6-cb00-4a5a-9642-b208e11f484d" providerId="ADAL" clId="{9D5F9549-CC19-45FF-A26F-77286F4BC97D}" dt="2025-09-29T22:54:24.504" v="555" actId="47"/>
        <pc:sldMkLst>
          <pc:docMk/>
          <pc:sldMk cId="0" sldId="4046"/>
        </pc:sldMkLst>
      </pc:sldChg>
      <pc:sldChg chg="addSp delSp modSp add mod">
        <pc:chgData name="Abe,YutakaTKZIM" userId="4ea0f8c6-cb00-4a5a-9642-b208e11f484d" providerId="ADAL" clId="{9D5F9549-CC19-45FF-A26F-77286F4BC97D}" dt="2025-09-29T23:03:39.724" v="871" actId="20577"/>
        <pc:sldMkLst>
          <pc:docMk/>
          <pc:sldMk cId="1330975472" sldId="4046"/>
        </pc:sldMkLst>
        <pc:spChg chg="mod">
          <ac:chgData name="Abe,YutakaTKZIM" userId="4ea0f8c6-cb00-4a5a-9642-b208e11f484d" providerId="ADAL" clId="{9D5F9549-CC19-45FF-A26F-77286F4BC97D}" dt="2025-09-29T23:03:39.724" v="871" actId="20577"/>
          <ac:spMkLst>
            <pc:docMk/>
            <pc:sldMk cId="1330975472" sldId="4046"/>
            <ac:spMk id="2" creationId="{6C899902-673E-A722-5CDD-17CBF5F31F93}"/>
          </ac:spMkLst>
        </pc:spChg>
        <pc:spChg chg="mod">
          <ac:chgData name="Abe,YutakaTKZIM" userId="4ea0f8c6-cb00-4a5a-9642-b208e11f484d" providerId="ADAL" clId="{9D5F9549-CC19-45FF-A26F-77286F4BC97D}" dt="2025-09-29T23:02:51.613" v="828"/>
          <ac:spMkLst>
            <pc:docMk/>
            <pc:sldMk cId="1330975472" sldId="4046"/>
            <ac:spMk id="5" creationId="{7CE88046-A160-4DB3-C6FA-530694F6B08A}"/>
          </ac:spMkLst>
        </pc:spChg>
        <pc:spChg chg="mod">
          <ac:chgData name="Abe,YutakaTKZIM" userId="4ea0f8c6-cb00-4a5a-9642-b208e11f484d" providerId="ADAL" clId="{9D5F9549-CC19-45FF-A26F-77286F4BC97D}" dt="2025-09-29T23:02:51.613" v="828"/>
          <ac:spMkLst>
            <pc:docMk/>
            <pc:sldMk cId="1330975472" sldId="4046"/>
            <ac:spMk id="6" creationId="{4A691B5A-85D7-F8BD-C7DD-C12960A06775}"/>
          </ac:spMkLst>
        </pc:spChg>
        <pc:spChg chg="mod">
          <ac:chgData name="Abe,YutakaTKZIM" userId="4ea0f8c6-cb00-4a5a-9642-b208e11f484d" providerId="ADAL" clId="{9D5F9549-CC19-45FF-A26F-77286F4BC97D}" dt="2025-09-29T23:02:51.613" v="828"/>
          <ac:spMkLst>
            <pc:docMk/>
            <pc:sldMk cId="1330975472" sldId="4046"/>
            <ac:spMk id="8" creationId="{EB4A3505-6B93-530E-4344-E8F4D2300D5A}"/>
          </ac:spMkLst>
        </pc:spChg>
        <pc:spChg chg="mod">
          <ac:chgData name="Abe,YutakaTKZIM" userId="4ea0f8c6-cb00-4a5a-9642-b208e11f484d" providerId="ADAL" clId="{9D5F9549-CC19-45FF-A26F-77286F4BC97D}" dt="2025-09-29T23:02:51.613" v="828"/>
          <ac:spMkLst>
            <pc:docMk/>
            <pc:sldMk cId="1330975472" sldId="4046"/>
            <ac:spMk id="9" creationId="{72003BE9-B6B9-58AC-0B98-6FEBB9E7C1BD}"/>
          </ac:spMkLst>
        </pc:spChg>
        <pc:spChg chg="mod">
          <ac:chgData name="Abe,YutakaTKZIM" userId="4ea0f8c6-cb00-4a5a-9642-b208e11f484d" providerId="ADAL" clId="{9D5F9549-CC19-45FF-A26F-77286F4BC97D}" dt="2025-09-29T23:02:51.613" v="828"/>
          <ac:spMkLst>
            <pc:docMk/>
            <pc:sldMk cId="1330975472" sldId="4046"/>
            <ac:spMk id="12" creationId="{B7C29AE0-682F-99B2-6949-453ED4D8F4EE}"/>
          </ac:spMkLst>
        </pc:spChg>
        <pc:spChg chg="mod">
          <ac:chgData name="Abe,YutakaTKZIM" userId="4ea0f8c6-cb00-4a5a-9642-b208e11f484d" providerId="ADAL" clId="{9D5F9549-CC19-45FF-A26F-77286F4BC97D}" dt="2025-09-29T23:02:51.613" v="828"/>
          <ac:spMkLst>
            <pc:docMk/>
            <pc:sldMk cId="1330975472" sldId="4046"/>
            <ac:spMk id="13" creationId="{59150C4E-BBAC-108B-AE9B-60F4875498D1}"/>
          </ac:spMkLst>
        </pc:spChg>
        <pc:spChg chg="add del mod">
          <ac:chgData name="Abe,YutakaTKZIM" userId="4ea0f8c6-cb00-4a5a-9642-b208e11f484d" providerId="ADAL" clId="{9D5F9549-CC19-45FF-A26F-77286F4BC97D}" dt="2025-09-29T23:02:53.862" v="829" actId="478"/>
          <ac:spMkLst>
            <pc:docMk/>
            <pc:sldMk cId="1330975472" sldId="4046"/>
            <ac:spMk id="14" creationId="{C20C44FB-9296-3CED-4E62-1257CA6DA270}"/>
          </ac:spMkLst>
        </pc:spChg>
        <pc:grpChg chg="del">
          <ac:chgData name="Abe,YutakaTKZIM" userId="4ea0f8c6-cb00-4a5a-9642-b208e11f484d" providerId="ADAL" clId="{9D5F9549-CC19-45FF-A26F-77286F4BC97D}" dt="2025-09-29T23:02:53.862" v="829" actId="478"/>
          <ac:grpSpMkLst>
            <pc:docMk/>
            <pc:sldMk cId="1330975472" sldId="4046"/>
            <ac:grpSpMk id="3" creationId="{14E9596A-BA98-4D70-A7E6-A12E06F86CC2}"/>
          </ac:grpSpMkLst>
        </pc:grpChg>
        <pc:grpChg chg="del">
          <ac:chgData name="Abe,YutakaTKZIM" userId="4ea0f8c6-cb00-4a5a-9642-b208e11f484d" providerId="ADAL" clId="{9D5F9549-CC19-45FF-A26F-77286F4BC97D}" dt="2025-09-29T23:02:53.862" v="829" actId="478"/>
          <ac:grpSpMkLst>
            <pc:docMk/>
            <pc:sldMk cId="1330975472" sldId="4046"/>
            <ac:grpSpMk id="15" creationId="{FCB02ECE-1142-01B1-DAAA-A5E1DF4DCB68}"/>
          </ac:grpSpMkLst>
        </pc:grpChg>
        <pc:picChg chg="mod">
          <ac:chgData name="Abe,YutakaTKZIM" userId="4ea0f8c6-cb00-4a5a-9642-b208e11f484d" providerId="ADAL" clId="{9D5F9549-CC19-45FF-A26F-77286F4BC97D}" dt="2025-09-29T23:02:51.613" v="828"/>
          <ac:picMkLst>
            <pc:docMk/>
            <pc:sldMk cId="1330975472" sldId="4046"/>
            <ac:picMk id="4" creationId="{EBC3A58C-E6F3-04A3-DBC1-FE1D589EDCCC}"/>
          </ac:picMkLst>
        </pc:picChg>
        <pc:picChg chg="mod">
          <ac:chgData name="Abe,YutakaTKZIM" userId="4ea0f8c6-cb00-4a5a-9642-b208e11f484d" providerId="ADAL" clId="{9D5F9549-CC19-45FF-A26F-77286F4BC97D}" dt="2025-09-29T23:02:51.613" v="828"/>
          <ac:picMkLst>
            <pc:docMk/>
            <pc:sldMk cId="1330975472" sldId="4046"/>
            <ac:picMk id="11" creationId="{7FE761D5-53D8-941D-D71D-4BECB2996288}"/>
          </ac:picMkLst>
        </pc:picChg>
        <pc:picChg chg="mod">
          <ac:chgData name="Abe,YutakaTKZIM" userId="4ea0f8c6-cb00-4a5a-9642-b208e11f484d" providerId="ADAL" clId="{9D5F9549-CC19-45FF-A26F-77286F4BC97D}" dt="2025-09-29T23:02:51.613" v="828"/>
          <ac:picMkLst>
            <pc:docMk/>
            <pc:sldMk cId="1330975472" sldId="4046"/>
            <ac:picMk id="17" creationId="{A21DB46F-EF68-0A52-7783-FD06CA46C0EA}"/>
          </ac:picMkLst>
        </pc:picChg>
        <pc:picChg chg="add mod">
          <ac:chgData name="Abe,YutakaTKZIM" userId="4ea0f8c6-cb00-4a5a-9642-b208e11f484d" providerId="ADAL" clId="{9D5F9549-CC19-45FF-A26F-77286F4BC97D}" dt="2025-09-29T23:03:22.220" v="836" actId="1076"/>
          <ac:picMkLst>
            <pc:docMk/>
            <pc:sldMk cId="1330975472" sldId="4046"/>
            <ac:picMk id="18" creationId="{E270B80C-CDFC-7AB1-E05D-EDF7B35EC477}"/>
          </ac:picMkLst>
        </pc:picChg>
        <pc:picChg chg="del">
          <ac:chgData name="Abe,YutakaTKZIM" userId="4ea0f8c6-cb00-4a5a-9642-b208e11f484d" providerId="ADAL" clId="{9D5F9549-CC19-45FF-A26F-77286F4BC97D}" dt="2025-09-29T23:02:31.706" v="827" actId="478"/>
          <ac:picMkLst>
            <pc:docMk/>
            <pc:sldMk cId="1330975472" sldId="4046"/>
            <ac:picMk id="19" creationId="{22A78A5B-A3BC-A2B1-0D5D-893120F5EB02}"/>
          </ac:picMkLst>
        </pc:picChg>
      </pc:sldChg>
      <pc:sldChg chg="add del setBg">
        <pc:chgData name="Abe,YutakaTKZIM" userId="4ea0f8c6-cb00-4a5a-9642-b208e11f484d" providerId="ADAL" clId="{9D5F9549-CC19-45FF-A26F-77286F4BC97D}" dt="2025-09-29T22:54:24.504" v="555" actId="47"/>
        <pc:sldMkLst>
          <pc:docMk/>
          <pc:sldMk cId="0" sldId="4047"/>
        </pc:sldMkLst>
      </pc:sldChg>
      <pc:sldChg chg="addSp delSp modSp add mod">
        <pc:chgData name="Abe,YutakaTKZIM" userId="4ea0f8c6-cb00-4a5a-9642-b208e11f484d" providerId="ADAL" clId="{9D5F9549-CC19-45FF-A26F-77286F4BC97D}" dt="2025-09-29T23:23:40.117" v="1079" actId="6549"/>
        <pc:sldMkLst>
          <pc:docMk/>
          <pc:sldMk cId="4212023733" sldId="4047"/>
        </pc:sldMkLst>
        <pc:spChg chg="mod">
          <ac:chgData name="Abe,YutakaTKZIM" userId="4ea0f8c6-cb00-4a5a-9642-b208e11f484d" providerId="ADAL" clId="{9D5F9549-CC19-45FF-A26F-77286F4BC97D}" dt="2025-09-29T23:23:40.117" v="1079" actId="6549"/>
          <ac:spMkLst>
            <pc:docMk/>
            <pc:sldMk cId="4212023733" sldId="4047"/>
            <ac:spMk id="2" creationId="{497DC79C-D5E9-6900-F1FF-483A70C22CF0}"/>
          </ac:spMkLst>
        </pc:spChg>
        <pc:spChg chg="add del mod">
          <ac:chgData name="Abe,YutakaTKZIM" userId="4ea0f8c6-cb00-4a5a-9642-b208e11f484d" providerId="ADAL" clId="{9D5F9549-CC19-45FF-A26F-77286F4BC97D}" dt="2025-09-29T23:22:37.018" v="1061" actId="478"/>
          <ac:spMkLst>
            <pc:docMk/>
            <pc:sldMk cId="4212023733" sldId="4047"/>
            <ac:spMk id="3" creationId="{0A9C9415-8EA0-AF1D-D71A-04D850369DDB}"/>
          </ac:spMkLst>
        </pc:spChg>
        <pc:spChg chg="add del mod">
          <ac:chgData name="Abe,YutakaTKZIM" userId="4ea0f8c6-cb00-4a5a-9642-b208e11f484d" providerId="ADAL" clId="{9D5F9549-CC19-45FF-A26F-77286F4BC97D}" dt="2025-09-29T23:22:37.018" v="1061" actId="478"/>
          <ac:spMkLst>
            <pc:docMk/>
            <pc:sldMk cId="4212023733" sldId="4047"/>
            <ac:spMk id="7" creationId="{1BECE9B4-E391-6A92-8D7B-56775A05F4A5}"/>
          </ac:spMkLst>
        </pc:spChg>
        <pc:spChg chg="add del mod">
          <ac:chgData name="Abe,YutakaTKZIM" userId="4ea0f8c6-cb00-4a5a-9642-b208e11f484d" providerId="ADAL" clId="{9D5F9549-CC19-45FF-A26F-77286F4BC97D}" dt="2025-09-29T23:22:37.018" v="1061" actId="478"/>
          <ac:spMkLst>
            <pc:docMk/>
            <pc:sldMk cId="4212023733" sldId="4047"/>
            <ac:spMk id="8" creationId="{D4694737-168F-B6C0-037F-7A338986405B}"/>
          </ac:spMkLst>
        </pc:spChg>
        <pc:picChg chg="del">
          <ac:chgData name="Abe,YutakaTKZIM" userId="4ea0f8c6-cb00-4a5a-9642-b208e11f484d" providerId="ADAL" clId="{9D5F9549-CC19-45FF-A26F-77286F4BC97D}" dt="2025-09-29T23:06:40.755" v="874" actId="478"/>
          <ac:picMkLst>
            <pc:docMk/>
            <pc:sldMk cId="4212023733" sldId="4047"/>
            <ac:picMk id="18" creationId="{123BD1C8-0F05-EA8A-58F6-2D91746ED236}"/>
          </ac:picMkLst>
        </pc:picChg>
        <pc:picChg chg="del">
          <ac:chgData name="Abe,YutakaTKZIM" userId="4ea0f8c6-cb00-4a5a-9642-b208e11f484d" providerId="ADAL" clId="{9D5F9549-CC19-45FF-A26F-77286F4BC97D}" dt="2025-09-29T23:06:39.731" v="873" actId="478"/>
          <ac:picMkLst>
            <pc:docMk/>
            <pc:sldMk cId="4212023733" sldId="4047"/>
            <ac:picMk id="20" creationId="{63437446-2074-D352-B542-DE8696CBBF6B}"/>
          </ac:picMkLst>
        </pc:picChg>
        <pc:picChg chg="add del mod">
          <ac:chgData name="Abe,YutakaTKZIM" userId="4ea0f8c6-cb00-4a5a-9642-b208e11f484d" providerId="ADAL" clId="{9D5F9549-CC19-45FF-A26F-77286F4BC97D}" dt="2025-09-29T23:22:37.018" v="1061" actId="478"/>
          <ac:picMkLst>
            <pc:docMk/>
            <pc:sldMk cId="4212023733" sldId="4047"/>
            <ac:picMk id="1026" creationId="{B572CE0C-0231-CB3D-EE42-644C32051EEE}"/>
          </ac:picMkLst>
        </pc:picChg>
        <pc:picChg chg="add del mod">
          <ac:chgData name="Abe,YutakaTKZIM" userId="4ea0f8c6-cb00-4a5a-9642-b208e11f484d" providerId="ADAL" clId="{9D5F9549-CC19-45FF-A26F-77286F4BC97D}" dt="2025-09-29T23:22:37.018" v="1061" actId="478"/>
          <ac:picMkLst>
            <pc:docMk/>
            <pc:sldMk cId="4212023733" sldId="4047"/>
            <ac:picMk id="1028" creationId="{07A7B717-BECE-CFB1-C787-4D315D3E355C}"/>
          </ac:picMkLst>
        </pc:picChg>
        <pc:picChg chg="add mod">
          <ac:chgData name="Abe,YutakaTKZIM" userId="4ea0f8c6-cb00-4a5a-9642-b208e11f484d" providerId="ADAL" clId="{9D5F9549-CC19-45FF-A26F-77286F4BC97D}" dt="2025-09-29T23:23:24.235" v="1069" actId="1076"/>
          <ac:picMkLst>
            <pc:docMk/>
            <pc:sldMk cId="4212023733" sldId="4047"/>
            <ac:picMk id="1030" creationId="{BB52512B-9287-51F8-C1A8-E4E0AF565028}"/>
          </ac:picMkLst>
        </pc:picChg>
        <pc:picChg chg="add mod">
          <ac:chgData name="Abe,YutakaTKZIM" userId="4ea0f8c6-cb00-4a5a-9642-b208e11f484d" providerId="ADAL" clId="{9D5F9549-CC19-45FF-A26F-77286F4BC97D}" dt="2025-09-29T23:23:35.593" v="1072" actId="1076"/>
          <ac:picMkLst>
            <pc:docMk/>
            <pc:sldMk cId="4212023733" sldId="4047"/>
            <ac:picMk id="1032" creationId="{BD9BCFD9-D3DC-36D2-8F46-D3789FE31BD2}"/>
          </ac:picMkLst>
        </pc:picChg>
        <pc:cxnChg chg="add del mod">
          <ac:chgData name="Abe,YutakaTKZIM" userId="4ea0f8c6-cb00-4a5a-9642-b208e11f484d" providerId="ADAL" clId="{9D5F9549-CC19-45FF-A26F-77286F4BC97D}" dt="2025-09-29T23:22:37.018" v="1061" actId="478"/>
          <ac:cxnSpMkLst>
            <pc:docMk/>
            <pc:sldMk cId="4212023733" sldId="4047"/>
            <ac:cxnSpMk id="5" creationId="{C93567F5-84BA-0077-2333-6C193675C940}"/>
          </ac:cxnSpMkLst>
        </pc:cxnChg>
      </pc:sldChg>
      <pc:sldChg chg="add">
        <pc:chgData name="Abe,YutakaTKZIM" userId="4ea0f8c6-cb00-4a5a-9642-b208e11f484d" providerId="ADAL" clId="{9D5F9549-CC19-45FF-A26F-77286F4BC97D}" dt="2025-09-29T23:22:32.717" v="1060" actId="2890"/>
        <pc:sldMkLst>
          <pc:docMk/>
          <pc:sldMk cId="2474040710" sldId="4048"/>
        </pc:sldMkLst>
      </pc:sldChg>
      <pc:sldChg chg="addSp delSp modSp add mod">
        <pc:chgData name="Abe,YutakaTKZIM" userId="4ea0f8c6-cb00-4a5a-9642-b208e11f484d" providerId="ADAL" clId="{9D5F9549-CC19-45FF-A26F-77286F4BC97D}" dt="2025-09-29T23:34:52.727" v="1208" actId="122"/>
        <pc:sldMkLst>
          <pc:docMk/>
          <pc:sldMk cId="3302455562" sldId="4049"/>
        </pc:sldMkLst>
        <pc:spChg chg="add mod">
          <ac:chgData name="Abe,YutakaTKZIM" userId="4ea0f8c6-cb00-4a5a-9642-b208e11f484d" providerId="ADAL" clId="{9D5F9549-CC19-45FF-A26F-77286F4BC97D}" dt="2025-09-29T23:34:52.727" v="1208" actId="122"/>
          <ac:spMkLst>
            <pc:docMk/>
            <pc:sldMk cId="3302455562" sldId="4049"/>
            <ac:spMk id="3" creationId="{810329E2-4AC7-4894-944F-CD056773A30D}"/>
          </ac:spMkLst>
        </pc:spChg>
        <pc:spChg chg="del">
          <ac:chgData name="Abe,YutakaTKZIM" userId="4ea0f8c6-cb00-4a5a-9642-b208e11f484d" providerId="ADAL" clId="{9D5F9549-CC19-45FF-A26F-77286F4BC97D}" dt="2025-09-29T23:33:11.622" v="1081" actId="478"/>
          <ac:spMkLst>
            <pc:docMk/>
            <pc:sldMk cId="3302455562" sldId="4049"/>
            <ac:spMk id="115" creationId="{6D8A917D-C0D7-2752-EC50-3B323614E682}"/>
          </ac:spMkLst>
        </pc:spChg>
        <pc:picChg chg="add mod">
          <ac:chgData name="Abe,YutakaTKZIM" userId="4ea0f8c6-cb00-4a5a-9642-b208e11f484d" providerId="ADAL" clId="{9D5F9549-CC19-45FF-A26F-77286F4BC97D}" dt="2025-09-29T23:34:27.158" v="1180" actId="1036"/>
          <ac:picMkLst>
            <pc:docMk/>
            <pc:sldMk cId="3302455562" sldId="4049"/>
            <ac:picMk id="2" creationId="{6B929BEC-5B5C-1263-AD46-3485B3149133}"/>
          </ac:picMkLst>
        </pc:picChg>
      </pc:sldChg>
      <pc:sldChg chg="addSp delSp modSp add mod ord">
        <pc:chgData name="Abe,YutakaTKZIM" userId="4ea0f8c6-cb00-4a5a-9642-b208e11f484d" providerId="ADAL" clId="{9D5F9549-CC19-45FF-A26F-77286F4BC97D}" dt="2025-09-29T23:56:43.412" v="1355"/>
        <pc:sldMkLst>
          <pc:docMk/>
          <pc:sldMk cId="910358256" sldId="4050"/>
        </pc:sldMkLst>
        <pc:spChg chg="mod">
          <ac:chgData name="Abe,YutakaTKZIM" userId="4ea0f8c6-cb00-4a5a-9642-b208e11f484d" providerId="ADAL" clId="{9D5F9549-CC19-45FF-A26F-77286F4BC97D}" dt="2025-09-29T23:49:27.571" v="1262"/>
          <ac:spMkLst>
            <pc:docMk/>
            <pc:sldMk cId="910358256" sldId="4050"/>
            <ac:spMk id="5" creationId="{DEEBCDBD-98DD-5195-2E1C-D303E68181B6}"/>
          </ac:spMkLst>
        </pc:spChg>
        <pc:spChg chg="mod">
          <ac:chgData name="Abe,YutakaTKZIM" userId="4ea0f8c6-cb00-4a5a-9642-b208e11f484d" providerId="ADAL" clId="{9D5F9549-CC19-45FF-A26F-77286F4BC97D}" dt="2025-09-29T23:49:27.571" v="1262"/>
          <ac:spMkLst>
            <pc:docMk/>
            <pc:sldMk cId="910358256" sldId="4050"/>
            <ac:spMk id="6" creationId="{F9C0C012-449F-9D07-F6B6-8DEA8FF23693}"/>
          </ac:spMkLst>
        </pc:spChg>
        <pc:spChg chg="mod">
          <ac:chgData name="Abe,YutakaTKZIM" userId="4ea0f8c6-cb00-4a5a-9642-b208e11f484d" providerId="ADAL" clId="{9D5F9549-CC19-45FF-A26F-77286F4BC97D}" dt="2025-09-29T23:49:27.571" v="1262"/>
          <ac:spMkLst>
            <pc:docMk/>
            <pc:sldMk cId="910358256" sldId="4050"/>
            <ac:spMk id="7" creationId="{2B0CAEA3-D8FD-DB73-D627-3F989029BD2F}"/>
          </ac:spMkLst>
        </pc:spChg>
        <pc:spChg chg="add mod">
          <ac:chgData name="Abe,YutakaTKZIM" userId="4ea0f8c6-cb00-4a5a-9642-b208e11f484d" providerId="ADAL" clId="{9D5F9549-CC19-45FF-A26F-77286F4BC97D}" dt="2025-09-29T23:49:39.022" v="1266" actId="1076"/>
          <ac:spMkLst>
            <pc:docMk/>
            <pc:sldMk cId="910358256" sldId="4050"/>
            <ac:spMk id="8" creationId="{18B278C4-1576-640C-ADE6-4D3CA9B13CAC}"/>
          </ac:spMkLst>
        </pc:spChg>
        <pc:spChg chg="add mod">
          <ac:chgData name="Abe,YutakaTKZIM" userId="4ea0f8c6-cb00-4a5a-9642-b208e11f484d" providerId="ADAL" clId="{9D5F9549-CC19-45FF-A26F-77286F4BC97D}" dt="2025-09-29T23:49:40.499" v="1267"/>
          <ac:spMkLst>
            <pc:docMk/>
            <pc:sldMk cId="910358256" sldId="4050"/>
            <ac:spMk id="10" creationId="{7909F970-30A6-2C37-7D45-83E6C4B7D128}"/>
          </ac:spMkLst>
        </pc:spChg>
        <pc:spChg chg="add mod">
          <ac:chgData name="Abe,YutakaTKZIM" userId="4ea0f8c6-cb00-4a5a-9642-b208e11f484d" providerId="ADAL" clId="{9D5F9549-CC19-45FF-A26F-77286F4BC97D}" dt="2025-09-29T23:49:39.022" v="1266" actId="1076"/>
          <ac:spMkLst>
            <pc:docMk/>
            <pc:sldMk cId="910358256" sldId="4050"/>
            <ac:spMk id="11" creationId="{9157ED53-4036-20A6-687C-6188D4131D9C}"/>
          </ac:spMkLst>
        </pc:spChg>
        <pc:spChg chg="del">
          <ac:chgData name="Abe,YutakaTKZIM" userId="4ea0f8c6-cb00-4a5a-9642-b208e11f484d" providerId="ADAL" clId="{9D5F9549-CC19-45FF-A26F-77286F4BC97D}" dt="2025-09-29T23:37:58.736" v="1212" actId="478"/>
          <ac:spMkLst>
            <pc:docMk/>
            <pc:sldMk cId="910358256" sldId="4050"/>
            <ac:spMk id="115" creationId="{D6CBB7EE-DD89-3781-A862-8002BD75EF4F}"/>
          </ac:spMkLst>
        </pc:spChg>
        <pc:grpChg chg="add mod">
          <ac:chgData name="Abe,YutakaTKZIM" userId="4ea0f8c6-cb00-4a5a-9642-b208e11f484d" providerId="ADAL" clId="{9D5F9549-CC19-45FF-A26F-77286F4BC97D}" dt="2025-09-29T23:49:39.022" v="1266" actId="1076"/>
          <ac:grpSpMkLst>
            <pc:docMk/>
            <pc:sldMk cId="910358256" sldId="4050"/>
            <ac:grpSpMk id="3" creationId="{D369CC4D-AB84-0E96-EE9A-E7E604803B0A}"/>
          </ac:grpSpMkLst>
        </pc:grpChg>
        <pc:picChg chg="add del mod">
          <ac:chgData name="Abe,YutakaTKZIM" userId="4ea0f8c6-cb00-4a5a-9642-b208e11f484d" providerId="ADAL" clId="{9D5F9549-CC19-45FF-A26F-77286F4BC97D}" dt="2025-09-29T23:56:41.355" v="1354" actId="478"/>
          <ac:picMkLst>
            <pc:docMk/>
            <pc:sldMk cId="910358256" sldId="4050"/>
            <ac:picMk id="2" creationId="{C7427D5A-B6FF-8138-494A-D78CA078AF32}"/>
          </ac:picMkLst>
        </pc:picChg>
        <pc:picChg chg="mod">
          <ac:chgData name="Abe,YutakaTKZIM" userId="4ea0f8c6-cb00-4a5a-9642-b208e11f484d" providerId="ADAL" clId="{9D5F9549-CC19-45FF-A26F-77286F4BC97D}" dt="2025-09-29T23:49:27.571" v="1262"/>
          <ac:picMkLst>
            <pc:docMk/>
            <pc:sldMk cId="910358256" sldId="4050"/>
            <ac:picMk id="4" creationId="{08669AA7-CAC6-39EA-0EC3-76DAF33C3FC8}"/>
          </ac:picMkLst>
        </pc:picChg>
        <pc:picChg chg="add mod">
          <ac:chgData name="Abe,YutakaTKZIM" userId="4ea0f8c6-cb00-4a5a-9642-b208e11f484d" providerId="ADAL" clId="{9D5F9549-CC19-45FF-A26F-77286F4BC97D}" dt="2025-09-29T23:49:39.022" v="1266" actId="1076"/>
          <ac:picMkLst>
            <pc:docMk/>
            <pc:sldMk cId="910358256" sldId="4050"/>
            <ac:picMk id="9" creationId="{BD907496-FDC2-08F8-4DB1-64A380C9AE81}"/>
          </ac:picMkLst>
        </pc:picChg>
        <pc:picChg chg="add mod">
          <ac:chgData name="Abe,YutakaTKZIM" userId="4ea0f8c6-cb00-4a5a-9642-b208e11f484d" providerId="ADAL" clId="{9D5F9549-CC19-45FF-A26F-77286F4BC97D}" dt="2025-09-29T23:56:43.412" v="1355"/>
          <ac:picMkLst>
            <pc:docMk/>
            <pc:sldMk cId="910358256" sldId="4050"/>
            <ac:picMk id="12" creationId="{7B4F2DF8-DE50-8F04-5E45-882EE763311C}"/>
          </ac:picMkLst>
        </pc:picChg>
        <pc:picChg chg="add del mod">
          <ac:chgData name="Abe,YutakaTKZIM" userId="4ea0f8c6-cb00-4a5a-9642-b208e11f484d" providerId="ADAL" clId="{9D5F9549-CC19-45FF-A26F-77286F4BC97D}" dt="2025-09-29T23:56:40.632" v="1353" actId="478"/>
          <ac:picMkLst>
            <pc:docMk/>
            <pc:sldMk cId="910358256" sldId="4050"/>
            <ac:picMk id="2050" creationId="{5276730D-E1BA-DAF2-A4FA-8838362AFECA}"/>
          </ac:picMkLst>
        </pc:picChg>
      </pc:sldChg>
      <pc:sldChg chg="modSp add mod ord">
        <pc:chgData name="Abe,YutakaTKZIM" userId="4ea0f8c6-cb00-4a5a-9642-b208e11f484d" providerId="ADAL" clId="{9D5F9549-CC19-45FF-A26F-77286F4BC97D}" dt="2025-09-29T23:48:28.139" v="1255" actId="20577"/>
        <pc:sldMkLst>
          <pc:docMk/>
          <pc:sldMk cId="2238181527" sldId="4051"/>
        </pc:sldMkLst>
        <pc:spChg chg="mod">
          <ac:chgData name="Abe,YutakaTKZIM" userId="4ea0f8c6-cb00-4a5a-9642-b208e11f484d" providerId="ADAL" clId="{9D5F9549-CC19-45FF-A26F-77286F4BC97D}" dt="2025-09-29T23:48:28.139" v="1255" actId="20577"/>
          <ac:spMkLst>
            <pc:docMk/>
            <pc:sldMk cId="2238181527" sldId="4051"/>
            <ac:spMk id="115" creationId="{B8357A5F-54CA-10A2-3F60-EF8F041FF856}"/>
          </ac:spMkLst>
        </pc:spChg>
      </pc:sldChg>
      <pc:sldChg chg="addSp delSp modSp add mod">
        <pc:chgData name="Abe,YutakaTKZIM" userId="4ea0f8c6-cb00-4a5a-9642-b208e11f484d" providerId="ADAL" clId="{9D5F9549-CC19-45FF-A26F-77286F4BC97D}" dt="2025-09-29T23:51:23.436" v="1336" actId="20577"/>
        <pc:sldMkLst>
          <pc:docMk/>
          <pc:sldMk cId="567340927" sldId="4052"/>
        </pc:sldMkLst>
        <pc:spChg chg="mod">
          <ac:chgData name="Abe,YutakaTKZIM" userId="4ea0f8c6-cb00-4a5a-9642-b208e11f484d" providerId="ADAL" clId="{9D5F9549-CC19-45FF-A26F-77286F4BC97D}" dt="2025-09-29T23:49:54.665" v="1270"/>
          <ac:spMkLst>
            <pc:docMk/>
            <pc:sldMk cId="567340927" sldId="4052"/>
            <ac:spMk id="4" creationId="{139C4A4A-C65D-5ADE-DE67-784913F1AC31}"/>
          </ac:spMkLst>
        </pc:spChg>
        <pc:spChg chg="mod">
          <ac:chgData name="Abe,YutakaTKZIM" userId="4ea0f8c6-cb00-4a5a-9642-b208e11f484d" providerId="ADAL" clId="{9D5F9549-CC19-45FF-A26F-77286F4BC97D}" dt="2025-09-29T23:49:54.665" v="1270"/>
          <ac:spMkLst>
            <pc:docMk/>
            <pc:sldMk cId="567340927" sldId="4052"/>
            <ac:spMk id="5" creationId="{FBAF34FE-E465-9E8B-AE8E-B5BADF567562}"/>
          </ac:spMkLst>
        </pc:spChg>
        <pc:spChg chg="mod">
          <ac:chgData name="Abe,YutakaTKZIM" userId="4ea0f8c6-cb00-4a5a-9642-b208e11f484d" providerId="ADAL" clId="{9D5F9549-CC19-45FF-A26F-77286F4BC97D}" dt="2025-09-29T23:49:54.665" v="1270"/>
          <ac:spMkLst>
            <pc:docMk/>
            <pc:sldMk cId="567340927" sldId="4052"/>
            <ac:spMk id="6" creationId="{69703357-C6FC-4A3D-9114-B2E61A58F81C}"/>
          </ac:spMkLst>
        </pc:spChg>
        <pc:spChg chg="add mod">
          <ac:chgData name="Abe,YutakaTKZIM" userId="4ea0f8c6-cb00-4a5a-9642-b208e11f484d" providerId="ADAL" clId="{9D5F9549-CC19-45FF-A26F-77286F4BC97D}" dt="2025-09-29T23:49:54.665" v="1270"/>
          <ac:spMkLst>
            <pc:docMk/>
            <pc:sldMk cId="567340927" sldId="4052"/>
            <ac:spMk id="7" creationId="{72EF516A-9717-0C5F-2CFA-82E3B00F5ADC}"/>
          </ac:spMkLst>
        </pc:spChg>
        <pc:spChg chg="add del mod">
          <ac:chgData name="Abe,YutakaTKZIM" userId="4ea0f8c6-cb00-4a5a-9642-b208e11f484d" providerId="ADAL" clId="{9D5F9549-CC19-45FF-A26F-77286F4BC97D}" dt="2025-09-29T23:49:59.064" v="1271" actId="478"/>
          <ac:spMkLst>
            <pc:docMk/>
            <pc:sldMk cId="567340927" sldId="4052"/>
            <ac:spMk id="9" creationId="{53523032-6C48-82C5-729C-465325A16845}"/>
          </ac:spMkLst>
        </pc:spChg>
        <pc:spChg chg="add del mod">
          <ac:chgData name="Abe,YutakaTKZIM" userId="4ea0f8c6-cb00-4a5a-9642-b208e11f484d" providerId="ADAL" clId="{9D5F9549-CC19-45FF-A26F-77286F4BC97D}" dt="2025-09-29T23:49:59.064" v="1271" actId="478"/>
          <ac:spMkLst>
            <pc:docMk/>
            <pc:sldMk cId="567340927" sldId="4052"/>
            <ac:spMk id="10" creationId="{36CF6942-0463-D7A2-F98A-B354306714C6}"/>
          </ac:spMkLst>
        </pc:spChg>
        <pc:spChg chg="add mod">
          <ac:chgData name="Abe,YutakaTKZIM" userId="4ea0f8c6-cb00-4a5a-9642-b208e11f484d" providerId="ADAL" clId="{9D5F9549-CC19-45FF-A26F-77286F4BC97D}" dt="2025-09-29T23:51:23.436" v="1336" actId="20577"/>
          <ac:spMkLst>
            <pc:docMk/>
            <pc:sldMk cId="567340927" sldId="4052"/>
            <ac:spMk id="11" creationId="{B38C4C12-DBAE-E1EA-B863-6EA8397586D1}"/>
          </ac:spMkLst>
        </pc:spChg>
        <pc:spChg chg="del">
          <ac:chgData name="Abe,YutakaTKZIM" userId="4ea0f8c6-cb00-4a5a-9642-b208e11f484d" providerId="ADAL" clId="{9D5F9549-CC19-45FF-A26F-77286F4BC97D}" dt="2025-09-29T23:49:52.594" v="1269" actId="478"/>
          <ac:spMkLst>
            <pc:docMk/>
            <pc:sldMk cId="567340927" sldId="4052"/>
            <ac:spMk id="115" creationId="{E955092E-99FD-0E59-7F9B-73290A8C9FE5}"/>
          </ac:spMkLst>
        </pc:spChg>
        <pc:grpChg chg="add del mod">
          <ac:chgData name="Abe,YutakaTKZIM" userId="4ea0f8c6-cb00-4a5a-9642-b208e11f484d" providerId="ADAL" clId="{9D5F9549-CC19-45FF-A26F-77286F4BC97D}" dt="2025-09-29T23:50:30.482" v="1281" actId="478"/>
          <ac:grpSpMkLst>
            <pc:docMk/>
            <pc:sldMk cId="567340927" sldId="4052"/>
            <ac:grpSpMk id="2" creationId="{A97FE4E6-46A2-72FF-3F37-7DE1F9EAF938}"/>
          </ac:grpSpMkLst>
        </pc:grpChg>
        <pc:picChg chg="mod">
          <ac:chgData name="Abe,YutakaTKZIM" userId="4ea0f8c6-cb00-4a5a-9642-b208e11f484d" providerId="ADAL" clId="{9D5F9549-CC19-45FF-A26F-77286F4BC97D}" dt="2025-09-29T23:49:54.665" v="1270"/>
          <ac:picMkLst>
            <pc:docMk/>
            <pc:sldMk cId="567340927" sldId="4052"/>
            <ac:picMk id="3" creationId="{275DF0B7-AC66-CE33-D2C8-E380B1F92822}"/>
          </ac:picMkLst>
        </pc:picChg>
        <pc:picChg chg="add mod">
          <ac:chgData name="Abe,YutakaTKZIM" userId="4ea0f8c6-cb00-4a5a-9642-b208e11f484d" providerId="ADAL" clId="{9D5F9549-CC19-45FF-A26F-77286F4BC97D}" dt="2025-09-29T23:50:48.719" v="1286" actId="1076"/>
          <ac:picMkLst>
            <pc:docMk/>
            <pc:sldMk cId="567340927" sldId="4052"/>
            <ac:picMk id="8" creationId="{C336778D-5AE1-5846-BD2A-19540B35C651}"/>
          </ac:picMkLst>
        </pc:picChg>
      </pc:sldChg>
      <pc:sldChg chg="addSp delSp modSp add mod">
        <pc:chgData name="Abe,YutakaTKZIM" userId="4ea0f8c6-cb00-4a5a-9642-b208e11f484d" providerId="ADAL" clId="{9D5F9549-CC19-45FF-A26F-77286F4BC97D}" dt="2025-09-30T00:11:35.310" v="1710" actId="1036"/>
        <pc:sldMkLst>
          <pc:docMk/>
          <pc:sldMk cId="1793640407" sldId="4053"/>
        </pc:sldMkLst>
        <pc:spChg chg="del">
          <ac:chgData name="Abe,YutakaTKZIM" userId="4ea0f8c6-cb00-4a5a-9642-b208e11f484d" providerId="ADAL" clId="{9D5F9549-CC19-45FF-A26F-77286F4BC97D}" dt="2025-09-29T23:52:44.818" v="1339" actId="478"/>
          <ac:spMkLst>
            <pc:docMk/>
            <pc:sldMk cId="1793640407" sldId="4053"/>
            <ac:spMk id="2" creationId="{BA4B1E6F-1581-300F-8868-2EB6004AABEB}"/>
          </ac:spMkLst>
        </pc:spChg>
        <pc:spChg chg="add del mod">
          <ac:chgData name="Abe,YutakaTKZIM" userId="4ea0f8c6-cb00-4a5a-9642-b208e11f484d" providerId="ADAL" clId="{9D5F9549-CC19-45FF-A26F-77286F4BC97D}" dt="2025-09-30T00:05:56.206" v="1441" actId="478"/>
          <ac:spMkLst>
            <pc:docMk/>
            <pc:sldMk cId="1793640407" sldId="4053"/>
            <ac:spMk id="5" creationId="{295A3668-0BDC-9D28-F9F6-359E16844F6B}"/>
          </ac:spMkLst>
        </pc:spChg>
        <pc:spChg chg="add del mod">
          <ac:chgData name="Abe,YutakaTKZIM" userId="4ea0f8c6-cb00-4a5a-9642-b208e11f484d" providerId="ADAL" clId="{9D5F9549-CC19-45FF-A26F-77286F4BC97D}" dt="2025-09-30T00:06:04.874" v="1445" actId="478"/>
          <ac:spMkLst>
            <pc:docMk/>
            <pc:sldMk cId="1793640407" sldId="4053"/>
            <ac:spMk id="7" creationId="{9C9AEB2C-AE9A-C7F8-6B94-27FA558C0A6D}"/>
          </ac:spMkLst>
        </pc:spChg>
        <pc:spChg chg="add del mod">
          <ac:chgData name="Abe,YutakaTKZIM" userId="4ea0f8c6-cb00-4a5a-9642-b208e11f484d" providerId="ADAL" clId="{9D5F9549-CC19-45FF-A26F-77286F4BC97D}" dt="2025-09-30T00:03:37.683" v="1417"/>
          <ac:spMkLst>
            <pc:docMk/>
            <pc:sldMk cId="1793640407" sldId="4053"/>
            <ac:spMk id="9" creationId="{8C959700-0918-D52D-A37B-C9F45E2EBC75}"/>
          </ac:spMkLst>
        </pc:spChg>
        <pc:spChg chg="add del mod">
          <ac:chgData name="Abe,YutakaTKZIM" userId="4ea0f8c6-cb00-4a5a-9642-b208e11f484d" providerId="ADAL" clId="{9D5F9549-CC19-45FF-A26F-77286F4BC97D}" dt="2025-09-30T00:02:56.041" v="1406" actId="478"/>
          <ac:spMkLst>
            <pc:docMk/>
            <pc:sldMk cId="1793640407" sldId="4053"/>
            <ac:spMk id="10" creationId="{BEBE44E1-117F-37A8-EE1E-89A052729F84}"/>
          </ac:spMkLst>
        </pc:spChg>
        <pc:spChg chg="mod">
          <ac:chgData name="Abe,YutakaTKZIM" userId="4ea0f8c6-cb00-4a5a-9642-b208e11f484d" providerId="ADAL" clId="{9D5F9549-CC19-45FF-A26F-77286F4BC97D}" dt="2025-09-30T00:05:57.753" v="1442"/>
          <ac:spMkLst>
            <pc:docMk/>
            <pc:sldMk cId="1793640407" sldId="4053"/>
            <ac:spMk id="14" creationId="{7069BA60-8C7C-A558-22BF-25AD58DE02D2}"/>
          </ac:spMkLst>
        </pc:spChg>
        <pc:spChg chg="del mod topLvl">
          <ac:chgData name="Abe,YutakaTKZIM" userId="4ea0f8c6-cb00-4a5a-9642-b208e11f484d" providerId="ADAL" clId="{9D5F9549-CC19-45FF-A26F-77286F4BC97D}" dt="2025-09-30T00:07:17.855" v="1456" actId="478"/>
          <ac:spMkLst>
            <pc:docMk/>
            <pc:sldMk cId="1793640407" sldId="4053"/>
            <ac:spMk id="18" creationId="{3DF0CC3C-FFE4-02D7-F7BB-2A3EDF17E3E9}"/>
          </ac:spMkLst>
        </pc:spChg>
        <pc:spChg chg="del mod">
          <ac:chgData name="Abe,YutakaTKZIM" userId="4ea0f8c6-cb00-4a5a-9642-b208e11f484d" providerId="ADAL" clId="{9D5F9549-CC19-45FF-A26F-77286F4BC97D}" dt="2025-09-30T00:07:09.507" v="1452" actId="478"/>
          <ac:spMkLst>
            <pc:docMk/>
            <pc:sldMk cId="1793640407" sldId="4053"/>
            <ac:spMk id="19" creationId="{CAFAF28F-C2CA-30F6-A4E8-4E0779A9D74B}"/>
          </ac:spMkLst>
        </pc:spChg>
        <pc:spChg chg="add mod">
          <ac:chgData name="Abe,YutakaTKZIM" userId="4ea0f8c6-cb00-4a5a-9642-b208e11f484d" providerId="ADAL" clId="{9D5F9549-CC19-45FF-A26F-77286F4BC97D}" dt="2025-09-30T00:09:04.074" v="1516" actId="122"/>
          <ac:spMkLst>
            <pc:docMk/>
            <pc:sldMk cId="1793640407" sldId="4053"/>
            <ac:spMk id="23" creationId="{049CE28B-19A4-1BA8-52E2-8978642284D2}"/>
          </ac:spMkLst>
        </pc:spChg>
        <pc:spChg chg="add mod">
          <ac:chgData name="Abe,YutakaTKZIM" userId="4ea0f8c6-cb00-4a5a-9642-b208e11f484d" providerId="ADAL" clId="{9D5F9549-CC19-45FF-A26F-77286F4BC97D}" dt="2025-09-30T00:11:23.683" v="1684" actId="207"/>
          <ac:spMkLst>
            <pc:docMk/>
            <pc:sldMk cId="1793640407" sldId="4053"/>
            <ac:spMk id="25" creationId="{92974828-5512-5BEE-1D70-6746ACBF491F}"/>
          </ac:spMkLst>
        </pc:spChg>
        <pc:grpChg chg="add mod">
          <ac:chgData name="Abe,YutakaTKZIM" userId="4ea0f8c6-cb00-4a5a-9642-b208e11f484d" providerId="ADAL" clId="{9D5F9549-CC19-45FF-A26F-77286F4BC97D}" dt="2025-09-30T00:11:35.310" v="1710" actId="1036"/>
          <ac:grpSpMkLst>
            <pc:docMk/>
            <pc:sldMk cId="1793640407" sldId="4053"/>
            <ac:grpSpMk id="11" creationId="{33997463-A1F9-88E1-4C74-F002F655C415}"/>
          </ac:grpSpMkLst>
        </pc:grpChg>
        <pc:grpChg chg="add del mod">
          <ac:chgData name="Abe,YutakaTKZIM" userId="4ea0f8c6-cb00-4a5a-9642-b208e11f484d" providerId="ADAL" clId="{9D5F9549-CC19-45FF-A26F-77286F4BC97D}" dt="2025-09-30T00:07:17.855" v="1456" actId="478"/>
          <ac:grpSpMkLst>
            <pc:docMk/>
            <pc:sldMk cId="1793640407" sldId="4053"/>
            <ac:grpSpMk id="15" creationId="{87185A6E-95D1-3AFB-A27C-58AC1C111039}"/>
          </ac:grpSpMkLst>
        </pc:grpChg>
        <pc:graphicFrameChg chg="add del mod modGraphic">
          <ac:chgData name="Abe,YutakaTKZIM" userId="4ea0f8c6-cb00-4a5a-9642-b208e11f484d" providerId="ADAL" clId="{9D5F9549-CC19-45FF-A26F-77286F4BC97D}" dt="2025-09-30T00:06:06.681" v="1446" actId="478"/>
          <ac:graphicFrameMkLst>
            <pc:docMk/>
            <pc:sldMk cId="1793640407" sldId="4053"/>
            <ac:graphicFrameMk id="6" creationId="{A1CF168D-4D0D-F98F-BDC6-86C48198CAF2}"/>
          </ac:graphicFrameMkLst>
        </pc:graphicFrameChg>
        <pc:graphicFrameChg chg="add mod modGraphic">
          <ac:chgData name="Abe,YutakaTKZIM" userId="4ea0f8c6-cb00-4a5a-9642-b208e11f484d" providerId="ADAL" clId="{9D5F9549-CC19-45FF-A26F-77286F4BC97D}" dt="2025-09-30T00:09:12.136" v="1518" actId="2711"/>
          <ac:graphicFrameMkLst>
            <pc:docMk/>
            <pc:sldMk cId="1793640407" sldId="4053"/>
            <ac:graphicFrameMk id="22" creationId="{5EB07B82-7255-DC6F-DD8F-0F7460BE89C0}"/>
          </ac:graphicFrameMkLst>
        </pc:graphicFrameChg>
        <pc:picChg chg="del">
          <ac:chgData name="Abe,YutakaTKZIM" userId="4ea0f8c6-cb00-4a5a-9642-b208e11f484d" providerId="ADAL" clId="{9D5F9549-CC19-45FF-A26F-77286F4BC97D}" dt="2025-09-29T23:52:20.318" v="1338" actId="478"/>
          <ac:picMkLst>
            <pc:docMk/>
            <pc:sldMk cId="1793640407" sldId="4053"/>
            <ac:picMk id="3" creationId="{019718FA-446D-3472-9B7F-5541F98E6B96}"/>
          </ac:picMkLst>
        </pc:picChg>
        <pc:picChg chg="add del mod">
          <ac:chgData name="Abe,YutakaTKZIM" userId="4ea0f8c6-cb00-4a5a-9642-b208e11f484d" providerId="ADAL" clId="{9D5F9549-CC19-45FF-A26F-77286F4BC97D}" dt="2025-09-30T00:02:40.597" v="1403" actId="478"/>
          <ac:picMkLst>
            <pc:docMk/>
            <pc:sldMk cId="1793640407" sldId="4053"/>
            <ac:picMk id="4" creationId="{B75D7736-5472-C212-360F-FB659C599C2F}"/>
          </ac:picMkLst>
        </pc:picChg>
        <pc:picChg chg="add del mod">
          <ac:chgData name="Abe,YutakaTKZIM" userId="4ea0f8c6-cb00-4a5a-9642-b208e11f484d" providerId="ADAL" clId="{9D5F9549-CC19-45FF-A26F-77286F4BC97D}" dt="2025-09-30T00:05:54.720" v="1440" actId="478"/>
          <ac:picMkLst>
            <pc:docMk/>
            <pc:sldMk cId="1793640407" sldId="4053"/>
            <ac:picMk id="8" creationId="{EA0FB080-6791-1B9C-51B0-A5E9C6005598}"/>
          </ac:picMkLst>
        </pc:picChg>
        <pc:picChg chg="mod">
          <ac:chgData name="Abe,YutakaTKZIM" userId="4ea0f8c6-cb00-4a5a-9642-b208e11f484d" providerId="ADAL" clId="{9D5F9549-CC19-45FF-A26F-77286F4BC97D}" dt="2025-09-30T00:05:57.753" v="1442"/>
          <ac:picMkLst>
            <pc:docMk/>
            <pc:sldMk cId="1793640407" sldId="4053"/>
            <ac:picMk id="12" creationId="{B60C01FE-2DA5-129E-9113-4884C4760DA8}"/>
          </ac:picMkLst>
        </pc:picChg>
        <pc:picChg chg="mod">
          <ac:chgData name="Abe,YutakaTKZIM" userId="4ea0f8c6-cb00-4a5a-9642-b208e11f484d" providerId="ADAL" clId="{9D5F9549-CC19-45FF-A26F-77286F4BC97D}" dt="2025-09-30T00:05:57.753" v="1442"/>
          <ac:picMkLst>
            <pc:docMk/>
            <pc:sldMk cId="1793640407" sldId="4053"/>
            <ac:picMk id="13" creationId="{FC88C10E-09A9-A4E8-4A96-9BE4C1E1481A}"/>
          </ac:picMkLst>
        </pc:picChg>
        <pc:picChg chg="mod topLvl">
          <ac:chgData name="Abe,YutakaTKZIM" userId="4ea0f8c6-cb00-4a5a-9642-b208e11f484d" providerId="ADAL" clId="{9D5F9549-CC19-45FF-A26F-77286F4BC97D}" dt="2025-09-30T00:08:45.661" v="1510" actId="1036"/>
          <ac:picMkLst>
            <pc:docMk/>
            <pc:sldMk cId="1793640407" sldId="4053"/>
            <ac:picMk id="16" creationId="{0F126A05-9260-E157-585E-5E3C3D61B22F}"/>
          </ac:picMkLst>
        </pc:picChg>
        <pc:picChg chg="del mod">
          <ac:chgData name="Abe,YutakaTKZIM" userId="4ea0f8c6-cb00-4a5a-9642-b208e11f484d" providerId="ADAL" clId="{9D5F9549-CC19-45FF-A26F-77286F4BC97D}" dt="2025-09-30T00:07:15.999" v="1455" actId="478"/>
          <ac:picMkLst>
            <pc:docMk/>
            <pc:sldMk cId="1793640407" sldId="4053"/>
            <ac:picMk id="17" creationId="{5DABEC00-F896-7E0E-7AFB-520DAE3F261C}"/>
          </ac:picMkLst>
        </pc:picChg>
        <pc:picChg chg="add del mod">
          <ac:chgData name="Abe,YutakaTKZIM" userId="4ea0f8c6-cb00-4a5a-9642-b208e11f484d" providerId="ADAL" clId="{9D5F9549-CC19-45FF-A26F-77286F4BC97D}" dt="2025-09-30T00:07:56.138" v="1466" actId="478"/>
          <ac:picMkLst>
            <pc:docMk/>
            <pc:sldMk cId="1793640407" sldId="4053"/>
            <ac:picMk id="20" creationId="{0C89A5FF-5499-CCF8-6E57-FB9AA4263F87}"/>
          </ac:picMkLst>
        </pc:picChg>
        <pc:picChg chg="add del mod">
          <ac:chgData name="Abe,YutakaTKZIM" userId="4ea0f8c6-cb00-4a5a-9642-b208e11f484d" providerId="ADAL" clId="{9D5F9549-CC19-45FF-A26F-77286F4BC97D}" dt="2025-09-30T00:07:48.486" v="1463" actId="478"/>
          <ac:picMkLst>
            <pc:docMk/>
            <pc:sldMk cId="1793640407" sldId="4053"/>
            <ac:picMk id="21" creationId="{AA879776-CEE5-6A00-FAF5-06C1B8D1C3F6}"/>
          </ac:picMkLst>
        </pc:picChg>
      </pc:sldChg>
      <pc:sldChg chg="delSp add">
        <pc:chgData name="Abe,YutakaTKZIM" userId="4ea0f8c6-cb00-4a5a-9642-b208e11f484d" providerId="ADAL" clId="{9D5F9549-CC19-45FF-A26F-77286F4BC97D}" dt="2025-09-30T00:11:58.447" v="1711" actId="478"/>
        <pc:sldMkLst>
          <pc:docMk/>
          <pc:sldMk cId="3454416687" sldId="4054"/>
        </pc:sldMkLst>
        <pc:picChg chg="del">
          <ac:chgData name="Abe,YutakaTKZIM" userId="4ea0f8c6-cb00-4a5a-9642-b208e11f484d" providerId="ADAL" clId="{9D5F9549-CC19-45FF-A26F-77286F4BC97D}" dt="2025-09-30T00:11:58.447" v="1711" actId="478"/>
          <ac:picMkLst>
            <pc:docMk/>
            <pc:sldMk cId="3454416687" sldId="4054"/>
            <ac:picMk id="2050" creationId="{893A916D-9A45-0F7F-6CE7-4DD15284E200}"/>
          </ac:picMkLst>
        </pc:picChg>
      </pc:sldChg>
      <pc:sldChg chg="addSp delSp modSp add mod">
        <pc:chgData name="Abe,YutakaTKZIM" userId="4ea0f8c6-cb00-4a5a-9642-b208e11f484d" providerId="ADAL" clId="{9D5F9549-CC19-45FF-A26F-77286F4BC97D}" dt="2025-09-30T01:04:21.187" v="2184" actId="571"/>
        <pc:sldMkLst>
          <pc:docMk/>
          <pc:sldMk cId="871215954" sldId="4055"/>
        </pc:sldMkLst>
        <pc:spChg chg="add mod">
          <ac:chgData name="Abe,YutakaTKZIM" userId="4ea0f8c6-cb00-4a5a-9642-b208e11f484d" providerId="ADAL" clId="{9D5F9549-CC19-45FF-A26F-77286F4BC97D}" dt="2025-09-30T00:05:23.165" v="1439" actId="1076"/>
          <ac:spMkLst>
            <pc:docMk/>
            <pc:sldMk cId="871215954" sldId="4055"/>
            <ac:spMk id="4" creationId="{EFE35AC1-0F87-4A9E-C681-A62468E17451}"/>
          </ac:spMkLst>
        </pc:spChg>
        <pc:spChg chg="del">
          <ac:chgData name="Abe,YutakaTKZIM" userId="4ea0f8c6-cb00-4a5a-9642-b208e11f484d" providerId="ADAL" clId="{9D5F9549-CC19-45FF-A26F-77286F4BC97D}" dt="2025-09-30T00:04:20.975" v="1423" actId="478"/>
          <ac:spMkLst>
            <pc:docMk/>
            <pc:sldMk cId="871215954" sldId="4055"/>
            <ac:spMk id="5" creationId="{F17D6689-48C7-8FF1-63EF-815255218D6A}"/>
          </ac:spMkLst>
        </pc:spChg>
        <pc:spChg chg="del">
          <ac:chgData name="Abe,YutakaTKZIM" userId="4ea0f8c6-cb00-4a5a-9642-b208e11f484d" providerId="ADAL" clId="{9D5F9549-CC19-45FF-A26F-77286F4BC97D}" dt="2025-09-30T00:04:20.975" v="1423" actId="478"/>
          <ac:spMkLst>
            <pc:docMk/>
            <pc:sldMk cId="871215954" sldId="4055"/>
            <ac:spMk id="7" creationId="{5EFB3615-791B-D75D-FFBA-7CD562632EA5}"/>
          </ac:spMkLst>
        </pc:spChg>
        <pc:graphicFrameChg chg="del">
          <ac:chgData name="Abe,YutakaTKZIM" userId="4ea0f8c6-cb00-4a5a-9642-b208e11f484d" providerId="ADAL" clId="{9D5F9549-CC19-45FF-A26F-77286F4BC97D}" dt="2025-09-30T00:04:20.975" v="1423" actId="478"/>
          <ac:graphicFrameMkLst>
            <pc:docMk/>
            <pc:sldMk cId="871215954" sldId="4055"/>
            <ac:graphicFrameMk id="6" creationId="{684BDC84-C905-BAED-0D78-CB918DCFAEB2}"/>
          </ac:graphicFrameMkLst>
        </pc:graphicFrameChg>
        <pc:picChg chg="add mod">
          <ac:chgData name="Abe,YutakaTKZIM" userId="4ea0f8c6-cb00-4a5a-9642-b208e11f484d" providerId="ADAL" clId="{9D5F9549-CC19-45FF-A26F-77286F4BC97D}" dt="2025-09-30T00:05:08.792" v="1437" actId="1076"/>
          <ac:picMkLst>
            <pc:docMk/>
            <pc:sldMk cId="871215954" sldId="4055"/>
            <ac:picMk id="2" creationId="{CA2EEF65-B757-B5F9-5B9D-B80D0B5DCE61}"/>
          </ac:picMkLst>
        </pc:picChg>
        <pc:picChg chg="del">
          <ac:chgData name="Abe,YutakaTKZIM" userId="4ea0f8c6-cb00-4a5a-9642-b208e11f484d" providerId="ADAL" clId="{9D5F9549-CC19-45FF-A26F-77286F4BC97D}" dt="2025-09-30T00:04:18.819" v="1422" actId="478"/>
          <ac:picMkLst>
            <pc:docMk/>
            <pc:sldMk cId="871215954" sldId="4055"/>
            <ac:picMk id="8" creationId="{EFA76DC9-5ED7-25E0-BD38-09D403467DE5}"/>
          </ac:picMkLst>
        </pc:picChg>
        <pc:picChg chg="add">
          <ac:chgData name="Abe,YutakaTKZIM" userId="4ea0f8c6-cb00-4a5a-9642-b208e11f484d" providerId="ADAL" clId="{9D5F9549-CC19-45FF-A26F-77286F4BC97D}" dt="2025-09-30T01:03:49.508" v="2178"/>
          <ac:picMkLst>
            <pc:docMk/>
            <pc:sldMk cId="871215954" sldId="4055"/>
            <ac:picMk id="9" creationId="{BC146DE4-1965-2116-D4D8-6EBD6FA69A2C}"/>
          </ac:picMkLst>
        </pc:picChg>
        <pc:picChg chg="add mod">
          <ac:chgData name="Abe,YutakaTKZIM" userId="4ea0f8c6-cb00-4a5a-9642-b208e11f484d" providerId="ADAL" clId="{9D5F9549-CC19-45FF-A26F-77286F4BC97D}" dt="2025-09-30T01:04:07.467" v="2179" actId="571"/>
          <ac:picMkLst>
            <pc:docMk/>
            <pc:sldMk cId="871215954" sldId="4055"/>
            <ac:picMk id="10" creationId="{B35A6476-B717-65A6-DAC3-B18C3B9DCFAC}"/>
          </ac:picMkLst>
        </pc:picChg>
        <pc:picChg chg="add mod">
          <ac:chgData name="Abe,YutakaTKZIM" userId="4ea0f8c6-cb00-4a5a-9642-b208e11f484d" providerId="ADAL" clId="{9D5F9549-CC19-45FF-A26F-77286F4BC97D}" dt="2025-09-30T01:04:16.149" v="2180" actId="571"/>
          <ac:picMkLst>
            <pc:docMk/>
            <pc:sldMk cId="871215954" sldId="4055"/>
            <ac:picMk id="11" creationId="{0750FA2A-8FFA-9E12-B63A-92B0088823A9}"/>
          </ac:picMkLst>
        </pc:picChg>
        <pc:picChg chg="add mod">
          <ac:chgData name="Abe,YutakaTKZIM" userId="4ea0f8c6-cb00-4a5a-9642-b208e11f484d" providerId="ADAL" clId="{9D5F9549-CC19-45FF-A26F-77286F4BC97D}" dt="2025-09-30T01:04:16.149" v="2180" actId="571"/>
          <ac:picMkLst>
            <pc:docMk/>
            <pc:sldMk cId="871215954" sldId="4055"/>
            <ac:picMk id="12" creationId="{5F63B583-AF0D-72F5-68B8-DD8C9FF1FBC4}"/>
          </ac:picMkLst>
        </pc:picChg>
        <pc:picChg chg="add mod">
          <ac:chgData name="Abe,YutakaTKZIM" userId="4ea0f8c6-cb00-4a5a-9642-b208e11f484d" providerId="ADAL" clId="{9D5F9549-CC19-45FF-A26F-77286F4BC97D}" dt="2025-09-30T01:04:19.279" v="2181" actId="571"/>
          <ac:picMkLst>
            <pc:docMk/>
            <pc:sldMk cId="871215954" sldId="4055"/>
            <ac:picMk id="13" creationId="{AF999E6B-B67A-F43C-0BA6-62D6D8F535D3}"/>
          </ac:picMkLst>
        </pc:picChg>
        <pc:picChg chg="add mod">
          <ac:chgData name="Abe,YutakaTKZIM" userId="4ea0f8c6-cb00-4a5a-9642-b208e11f484d" providerId="ADAL" clId="{9D5F9549-CC19-45FF-A26F-77286F4BC97D}" dt="2025-09-30T01:04:19.279" v="2181" actId="571"/>
          <ac:picMkLst>
            <pc:docMk/>
            <pc:sldMk cId="871215954" sldId="4055"/>
            <ac:picMk id="14" creationId="{4289AB40-D459-1350-8C3A-6CBAC428ADBC}"/>
          </ac:picMkLst>
        </pc:picChg>
        <pc:picChg chg="add mod">
          <ac:chgData name="Abe,YutakaTKZIM" userId="4ea0f8c6-cb00-4a5a-9642-b208e11f484d" providerId="ADAL" clId="{9D5F9549-CC19-45FF-A26F-77286F4BC97D}" dt="2025-09-30T01:04:19.279" v="2181" actId="571"/>
          <ac:picMkLst>
            <pc:docMk/>
            <pc:sldMk cId="871215954" sldId="4055"/>
            <ac:picMk id="15" creationId="{7E09E1D5-EE82-E7B9-504D-F88B7B22AB72}"/>
          </ac:picMkLst>
        </pc:picChg>
        <pc:picChg chg="add mod">
          <ac:chgData name="Abe,YutakaTKZIM" userId="4ea0f8c6-cb00-4a5a-9642-b208e11f484d" providerId="ADAL" clId="{9D5F9549-CC19-45FF-A26F-77286F4BC97D}" dt="2025-09-30T01:04:19.972" v="2182" actId="571"/>
          <ac:picMkLst>
            <pc:docMk/>
            <pc:sldMk cId="871215954" sldId="4055"/>
            <ac:picMk id="16" creationId="{E4AEB413-4A8B-E8ED-C71F-20A32E4E1952}"/>
          </ac:picMkLst>
        </pc:picChg>
        <pc:picChg chg="add mod">
          <ac:chgData name="Abe,YutakaTKZIM" userId="4ea0f8c6-cb00-4a5a-9642-b208e11f484d" providerId="ADAL" clId="{9D5F9549-CC19-45FF-A26F-77286F4BC97D}" dt="2025-09-30T01:04:19.972" v="2182" actId="571"/>
          <ac:picMkLst>
            <pc:docMk/>
            <pc:sldMk cId="871215954" sldId="4055"/>
            <ac:picMk id="17" creationId="{ED0A725B-9278-861C-646F-8CDACC99D3DF}"/>
          </ac:picMkLst>
        </pc:picChg>
        <pc:picChg chg="add mod">
          <ac:chgData name="Abe,YutakaTKZIM" userId="4ea0f8c6-cb00-4a5a-9642-b208e11f484d" providerId="ADAL" clId="{9D5F9549-CC19-45FF-A26F-77286F4BC97D}" dt="2025-09-30T01:04:19.972" v="2182" actId="571"/>
          <ac:picMkLst>
            <pc:docMk/>
            <pc:sldMk cId="871215954" sldId="4055"/>
            <ac:picMk id="18" creationId="{FE9C8E68-38AB-D9CA-A100-D10470A58C8B}"/>
          </ac:picMkLst>
        </pc:picChg>
        <pc:picChg chg="add mod">
          <ac:chgData name="Abe,YutakaTKZIM" userId="4ea0f8c6-cb00-4a5a-9642-b208e11f484d" providerId="ADAL" clId="{9D5F9549-CC19-45FF-A26F-77286F4BC97D}" dt="2025-09-30T01:04:19.972" v="2182" actId="571"/>
          <ac:picMkLst>
            <pc:docMk/>
            <pc:sldMk cId="871215954" sldId="4055"/>
            <ac:picMk id="19" creationId="{585CB92A-11A5-6F3C-5799-AD03AB66EC60}"/>
          </ac:picMkLst>
        </pc:picChg>
        <pc:picChg chg="add mod">
          <ac:chgData name="Abe,YutakaTKZIM" userId="4ea0f8c6-cb00-4a5a-9642-b208e11f484d" providerId="ADAL" clId="{9D5F9549-CC19-45FF-A26F-77286F4BC97D}" dt="2025-09-30T01:04:20.587" v="2183" actId="571"/>
          <ac:picMkLst>
            <pc:docMk/>
            <pc:sldMk cId="871215954" sldId="4055"/>
            <ac:picMk id="20" creationId="{4303E714-0186-C19B-8059-3073C3C396FE}"/>
          </ac:picMkLst>
        </pc:picChg>
        <pc:picChg chg="add mod">
          <ac:chgData name="Abe,YutakaTKZIM" userId="4ea0f8c6-cb00-4a5a-9642-b208e11f484d" providerId="ADAL" clId="{9D5F9549-CC19-45FF-A26F-77286F4BC97D}" dt="2025-09-30T01:04:20.587" v="2183" actId="571"/>
          <ac:picMkLst>
            <pc:docMk/>
            <pc:sldMk cId="871215954" sldId="4055"/>
            <ac:picMk id="21" creationId="{588FB084-B0A1-D445-B289-790EB6683669}"/>
          </ac:picMkLst>
        </pc:picChg>
        <pc:picChg chg="add mod">
          <ac:chgData name="Abe,YutakaTKZIM" userId="4ea0f8c6-cb00-4a5a-9642-b208e11f484d" providerId="ADAL" clId="{9D5F9549-CC19-45FF-A26F-77286F4BC97D}" dt="2025-09-30T01:04:20.587" v="2183" actId="571"/>
          <ac:picMkLst>
            <pc:docMk/>
            <pc:sldMk cId="871215954" sldId="4055"/>
            <ac:picMk id="22" creationId="{86054A6D-59A1-5AD7-4B88-4C43EA07EB9E}"/>
          </ac:picMkLst>
        </pc:picChg>
        <pc:picChg chg="add mod">
          <ac:chgData name="Abe,YutakaTKZIM" userId="4ea0f8c6-cb00-4a5a-9642-b208e11f484d" providerId="ADAL" clId="{9D5F9549-CC19-45FF-A26F-77286F4BC97D}" dt="2025-09-30T01:04:20.587" v="2183" actId="571"/>
          <ac:picMkLst>
            <pc:docMk/>
            <pc:sldMk cId="871215954" sldId="4055"/>
            <ac:picMk id="23" creationId="{CA8943E6-B766-257B-35D8-DCBA4DDA764E}"/>
          </ac:picMkLst>
        </pc:picChg>
        <pc:picChg chg="add mod">
          <ac:chgData name="Abe,YutakaTKZIM" userId="4ea0f8c6-cb00-4a5a-9642-b208e11f484d" providerId="ADAL" clId="{9D5F9549-CC19-45FF-A26F-77286F4BC97D}" dt="2025-09-30T01:04:21.187" v="2184" actId="571"/>
          <ac:picMkLst>
            <pc:docMk/>
            <pc:sldMk cId="871215954" sldId="4055"/>
            <ac:picMk id="24" creationId="{AB343973-C39D-EE8F-7822-EB2EDE969493}"/>
          </ac:picMkLst>
        </pc:picChg>
        <pc:picChg chg="add mod">
          <ac:chgData name="Abe,YutakaTKZIM" userId="4ea0f8c6-cb00-4a5a-9642-b208e11f484d" providerId="ADAL" clId="{9D5F9549-CC19-45FF-A26F-77286F4BC97D}" dt="2025-09-30T01:04:21.187" v="2184" actId="571"/>
          <ac:picMkLst>
            <pc:docMk/>
            <pc:sldMk cId="871215954" sldId="4055"/>
            <ac:picMk id="25" creationId="{27DE2D13-56E9-87E3-4B99-BFEA6E60B468}"/>
          </ac:picMkLst>
        </pc:picChg>
        <pc:picChg chg="add mod">
          <ac:chgData name="Abe,YutakaTKZIM" userId="4ea0f8c6-cb00-4a5a-9642-b208e11f484d" providerId="ADAL" clId="{9D5F9549-CC19-45FF-A26F-77286F4BC97D}" dt="2025-09-30T01:04:21.187" v="2184" actId="571"/>
          <ac:picMkLst>
            <pc:docMk/>
            <pc:sldMk cId="871215954" sldId="4055"/>
            <ac:picMk id="26" creationId="{807C98DB-2F57-EFB2-6034-DAC95B02CBC4}"/>
          </ac:picMkLst>
        </pc:picChg>
        <pc:picChg chg="add mod">
          <ac:chgData name="Abe,YutakaTKZIM" userId="4ea0f8c6-cb00-4a5a-9642-b208e11f484d" providerId="ADAL" clId="{9D5F9549-CC19-45FF-A26F-77286F4BC97D}" dt="2025-09-30T01:04:21.187" v="2184" actId="571"/>
          <ac:picMkLst>
            <pc:docMk/>
            <pc:sldMk cId="871215954" sldId="4055"/>
            <ac:picMk id="27" creationId="{4A356295-C47F-F949-3825-16B0800D67BC}"/>
          </ac:picMkLst>
        </pc:picChg>
        <pc:picChg chg="add mod">
          <ac:chgData name="Abe,YutakaTKZIM" userId="4ea0f8c6-cb00-4a5a-9642-b208e11f484d" providerId="ADAL" clId="{9D5F9549-CC19-45FF-A26F-77286F4BC97D}" dt="2025-09-30T01:04:21.187" v="2184" actId="571"/>
          <ac:picMkLst>
            <pc:docMk/>
            <pc:sldMk cId="871215954" sldId="4055"/>
            <ac:picMk id="28" creationId="{E3D51D14-6F80-10BB-E0D9-1ECBCD8696DC}"/>
          </ac:picMkLst>
        </pc:picChg>
      </pc:sldChg>
      <pc:sldChg chg="modSp add mod ord">
        <pc:chgData name="Abe,YutakaTKZIM" userId="4ea0f8c6-cb00-4a5a-9642-b208e11f484d" providerId="ADAL" clId="{9D5F9549-CC19-45FF-A26F-77286F4BC97D}" dt="2025-09-30T00:25:55.964" v="1897"/>
        <pc:sldMkLst>
          <pc:docMk/>
          <pc:sldMk cId="3407321528" sldId="4056"/>
        </pc:sldMkLst>
        <pc:spChg chg="mod">
          <ac:chgData name="Abe,YutakaTKZIM" userId="4ea0f8c6-cb00-4a5a-9642-b208e11f484d" providerId="ADAL" clId="{9D5F9549-CC19-45FF-A26F-77286F4BC97D}" dt="2025-09-30T00:18:58.736" v="1750" actId="122"/>
          <ac:spMkLst>
            <pc:docMk/>
            <pc:sldMk cId="3407321528" sldId="4056"/>
            <ac:spMk id="115" creationId="{B8186C8F-D56F-B314-572E-0E0DD60296A3}"/>
          </ac:spMkLst>
        </pc:spChg>
      </pc:sldChg>
      <pc:sldChg chg="addSp delSp modSp add mod">
        <pc:chgData name="Abe,YutakaTKZIM" userId="4ea0f8c6-cb00-4a5a-9642-b208e11f484d" providerId="ADAL" clId="{9D5F9549-CC19-45FF-A26F-77286F4BC97D}" dt="2025-09-30T00:29:11.049" v="1902" actId="207"/>
        <pc:sldMkLst>
          <pc:docMk/>
          <pc:sldMk cId="1667872001" sldId="4057"/>
        </pc:sldMkLst>
        <pc:spChg chg="add mod">
          <ac:chgData name="Abe,YutakaTKZIM" userId="4ea0f8c6-cb00-4a5a-9642-b208e11f484d" providerId="ADAL" clId="{9D5F9549-CC19-45FF-A26F-77286F4BC97D}" dt="2025-09-30T00:29:11.049" v="1902" actId="207"/>
          <ac:spMkLst>
            <pc:docMk/>
            <pc:sldMk cId="1667872001" sldId="4057"/>
            <ac:spMk id="3" creationId="{0231DC14-0606-B6A7-9FDB-69271DCD1990}"/>
          </ac:spMkLst>
        </pc:spChg>
        <pc:spChg chg="add mod">
          <ac:chgData name="Abe,YutakaTKZIM" userId="4ea0f8c6-cb00-4a5a-9642-b208e11f484d" providerId="ADAL" clId="{9D5F9549-CC19-45FF-A26F-77286F4BC97D}" dt="2025-09-30T00:21:06.013" v="1823" actId="20577"/>
          <ac:spMkLst>
            <pc:docMk/>
            <pc:sldMk cId="1667872001" sldId="4057"/>
            <ac:spMk id="4" creationId="{E4BF8715-CF2D-4DD8-E911-4E9DFC220556}"/>
          </ac:spMkLst>
        </pc:spChg>
        <pc:picChg chg="del">
          <ac:chgData name="Abe,YutakaTKZIM" userId="4ea0f8c6-cb00-4a5a-9642-b208e11f484d" providerId="ADAL" clId="{9D5F9549-CC19-45FF-A26F-77286F4BC97D}" dt="2025-09-30T00:19:06.242" v="1754" actId="478"/>
          <ac:picMkLst>
            <pc:docMk/>
            <pc:sldMk cId="1667872001" sldId="4057"/>
            <ac:picMk id="2" creationId="{03D074C4-4E33-C3D3-A930-F4D82D6C0F5E}"/>
          </ac:picMkLst>
        </pc:picChg>
      </pc:sldChg>
      <pc:sldChg chg="addSp delSp modSp add mod">
        <pc:chgData name="Abe,YutakaTKZIM" userId="4ea0f8c6-cb00-4a5a-9642-b208e11f484d" providerId="ADAL" clId="{9D5F9549-CC19-45FF-A26F-77286F4BC97D}" dt="2025-09-30T00:41:31.222" v="2063" actId="208"/>
        <pc:sldMkLst>
          <pc:docMk/>
          <pc:sldMk cId="2466868178" sldId="4058"/>
        </pc:sldMkLst>
        <pc:spChg chg="add del mod">
          <ac:chgData name="Abe,YutakaTKZIM" userId="4ea0f8c6-cb00-4a5a-9642-b208e11f484d" providerId="ADAL" clId="{9D5F9549-CC19-45FF-A26F-77286F4BC97D}" dt="2025-09-30T00:23:04.662" v="1891" actId="478"/>
          <ac:spMkLst>
            <pc:docMk/>
            <pc:sldMk cId="2466868178" sldId="4058"/>
            <ac:spMk id="2" creationId="{A51AD3DD-DA63-B9E2-F27C-CD5BB7AFC849}"/>
          </ac:spMkLst>
        </pc:spChg>
        <pc:spChg chg="del mod">
          <ac:chgData name="Abe,YutakaTKZIM" userId="4ea0f8c6-cb00-4a5a-9642-b208e11f484d" providerId="ADAL" clId="{9D5F9549-CC19-45FF-A26F-77286F4BC97D}" dt="2025-09-30T00:22:45.216" v="1846"/>
          <ac:spMkLst>
            <pc:docMk/>
            <pc:sldMk cId="2466868178" sldId="4058"/>
            <ac:spMk id="3" creationId="{9A020814-E855-0CD8-5D6B-48A9B08505AE}"/>
          </ac:spMkLst>
        </pc:spChg>
        <pc:spChg chg="mod">
          <ac:chgData name="Abe,YutakaTKZIM" userId="4ea0f8c6-cb00-4a5a-9642-b208e11f484d" providerId="ADAL" clId="{9D5F9549-CC19-45FF-A26F-77286F4BC97D}" dt="2025-09-30T00:39:51.668" v="2039" actId="20577"/>
          <ac:spMkLst>
            <pc:docMk/>
            <pc:sldMk cId="2466868178" sldId="4058"/>
            <ac:spMk id="4" creationId="{A2FAE6A8-FBBA-9F6D-5F67-16A58DE0F99C}"/>
          </ac:spMkLst>
        </pc:spChg>
        <pc:spChg chg="add mod">
          <ac:chgData name="Abe,YutakaTKZIM" userId="4ea0f8c6-cb00-4a5a-9642-b208e11f484d" providerId="ADAL" clId="{9D5F9549-CC19-45FF-A26F-77286F4BC97D}" dt="2025-09-30T00:37:00.500" v="1904" actId="1076"/>
          <ac:spMkLst>
            <pc:docMk/>
            <pc:sldMk cId="2466868178" sldId="4058"/>
            <ac:spMk id="5" creationId="{90D7FBA5-F0A5-3C4B-D493-FC0F68D16C8F}"/>
          </ac:spMkLst>
        </pc:spChg>
        <pc:spChg chg="add del">
          <ac:chgData name="Abe,YutakaTKZIM" userId="4ea0f8c6-cb00-4a5a-9642-b208e11f484d" providerId="ADAL" clId="{9D5F9549-CC19-45FF-A26F-77286F4BC97D}" dt="2025-09-30T00:37:09.763" v="1909" actId="22"/>
          <ac:spMkLst>
            <pc:docMk/>
            <pc:sldMk cId="2466868178" sldId="4058"/>
            <ac:spMk id="7" creationId="{19BF166C-374A-FF7F-146D-5CF7841FDFF2}"/>
          </ac:spMkLst>
        </pc:spChg>
        <pc:spChg chg="add mod">
          <ac:chgData name="Abe,YutakaTKZIM" userId="4ea0f8c6-cb00-4a5a-9642-b208e11f484d" providerId="ADAL" clId="{9D5F9549-CC19-45FF-A26F-77286F4BC97D}" dt="2025-09-30T00:41:31.222" v="2063" actId="208"/>
          <ac:spMkLst>
            <pc:docMk/>
            <pc:sldMk cId="2466868178" sldId="4058"/>
            <ac:spMk id="9" creationId="{6398588D-8A03-5F3F-D9BF-E1DEF1FD605A}"/>
          </ac:spMkLst>
        </pc:spChg>
      </pc:sldChg>
      <pc:sldChg chg="addSp delSp modSp add mod">
        <pc:chgData name="Abe,YutakaTKZIM" userId="4ea0f8c6-cb00-4a5a-9642-b208e11f484d" providerId="ADAL" clId="{9D5F9549-CC19-45FF-A26F-77286F4BC97D}" dt="2025-09-30T00:43:54.291" v="2116" actId="113"/>
        <pc:sldMkLst>
          <pc:docMk/>
          <pc:sldMk cId="3975294022" sldId="4059"/>
        </pc:sldMkLst>
        <pc:spChg chg="mod">
          <ac:chgData name="Abe,YutakaTKZIM" userId="4ea0f8c6-cb00-4a5a-9642-b208e11f484d" providerId="ADAL" clId="{9D5F9549-CC19-45FF-A26F-77286F4BC97D}" dt="2025-09-30T00:43:01.850" v="2114" actId="208"/>
          <ac:spMkLst>
            <pc:docMk/>
            <pc:sldMk cId="3975294022" sldId="4059"/>
            <ac:spMk id="3" creationId="{4F87CF86-8552-9C28-0900-35990A3915BE}"/>
          </ac:spMkLst>
        </pc:spChg>
        <pc:spChg chg="mod">
          <ac:chgData name="Abe,YutakaTKZIM" userId="4ea0f8c6-cb00-4a5a-9642-b208e11f484d" providerId="ADAL" clId="{9D5F9549-CC19-45FF-A26F-77286F4BC97D}" dt="2025-09-30T00:42:47.451" v="2104" actId="20577"/>
          <ac:spMkLst>
            <pc:docMk/>
            <pc:sldMk cId="3975294022" sldId="4059"/>
            <ac:spMk id="4" creationId="{ED12E100-B519-61C6-4A9C-2FD478134F58}"/>
          </ac:spMkLst>
        </pc:spChg>
        <pc:spChg chg="del">
          <ac:chgData name="Abe,YutakaTKZIM" userId="4ea0f8c6-cb00-4a5a-9642-b208e11f484d" providerId="ADAL" clId="{9D5F9549-CC19-45FF-A26F-77286F4BC97D}" dt="2025-09-30T00:42:30.369" v="2066" actId="478"/>
          <ac:spMkLst>
            <pc:docMk/>
            <pc:sldMk cId="3975294022" sldId="4059"/>
            <ac:spMk id="5" creationId="{107FC298-EC0C-E519-CC78-B1E61C2A7101}"/>
          </ac:spMkLst>
        </pc:spChg>
        <pc:spChg chg="mod">
          <ac:chgData name="Abe,YutakaTKZIM" userId="4ea0f8c6-cb00-4a5a-9642-b208e11f484d" providerId="ADAL" clId="{9D5F9549-CC19-45FF-A26F-77286F4BC97D}" dt="2025-09-30T00:43:01.850" v="2114" actId="208"/>
          <ac:spMkLst>
            <pc:docMk/>
            <pc:sldMk cId="3975294022" sldId="4059"/>
            <ac:spMk id="6" creationId="{B2696F04-7B0D-DA49-47AE-B6B50DFCF964}"/>
          </ac:spMkLst>
        </pc:spChg>
        <pc:spChg chg="add mod">
          <ac:chgData name="Abe,YutakaTKZIM" userId="4ea0f8c6-cb00-4a5a-9642-b208e11f484d" providerId="ADAL" clId="{9D5F9549-CC19-45FF-A26F-77286F4BC97D}" dt="2025-09-30T00:43:54.291" v="2116" actId="113"/>
          <ac:spMkLst>
            <pc:docMk/>
            <pc:sldMk cId="3975294022" sldId="4059"/>
            <ac:spMk id="7" creationId="{C9BB33EC-F2D4-814E-8D17-830B78995602}"/>
          </ac:spMkLst>
        </pc:spChg>
        <pc:spChg chg="del">
          <ac:chgData name="Abe,YutakaTKZIM" userId="4ea0f8c6-cb00-4a5a-9642-b208e11f484d" providerId="ADAL" clId="{9D5F9549-CC19-45FF-A26F-77286F4BC97D}" dt="2025-09-30T00:42:28.767" v="2065" actId="478"/>
          <ac:spMkLst>
            <pc:docMk/>
            <pc:sldMk cId="3975294022" sldId="4059"/>
            <ac:spMk id="9" creationId="{8629D65B-EC46-0E34-32BD-E7C21DF4D7C3}"/>
          </ac:spMkLst>
        </pc:spChg>
        <pc:spChg chg="mod">
          <ac:chgData name="Abe,YutakaTKZIM" userId="4ea0f8c6-cb00-4a5a-9642-b208e11f484d" providerId="ADAL" clId="{9D5F9549-CC19-45FF-A26F-77286F4BC97D}" dt="2025-09-30T00:42:31.847" v="2067"/>
          <ac:spMkLst>
            <pc:docMk/>
            <pc:sldMk cId="3975294022" sldId="4059"/>
            <ac:spMk id="12" creationId="{5DF3F2CB-90EF-137C-9C44-3A3084E51CEA}"/>
          </ac:spMkLst>
        </pc:spChg>
        <pc:spChg chg="add mod">
          <ac:chgData name="Abe,YutakaTKZIM" userId="4ea0f8c6-cb00-4a5a-9642-b208e11f484d" providerId="ADAL" clId="{9D5F9549-CC19-45FF-A26F-77286F4BC97D}" dt="2025-09-30T00:42:37.123" v="2068" actId="1076"/>
          <ac:spMkLst>
            <pc:docMk/>
            <pc:sldMk cId="3975294022" sldId="4059"/>
            <ac:spMk id="14" creationId="{30698C6C-C131-CACD-5213-E27EE2744B13}"/>
          </ac:spMkLst>
        </pc:spChg>
        <pc:spChg chg="add mod">
          <ac:chgData name="Abe,YutakaTKZIM" userId="4ea0f8c6-cb00-4a5a-9642-b208e11f484d" providerId="ADAL" clId="{9D5F9549-CC19-45FF-A26F-77286F4BC97D}" dt="2025-09-30T00:42:37.123" v="2068" actId="1076"/>
          <ac:spMkLst>
            <pc:docMk/>
            <pc:sldMk cId="3975294022" sldId="4059"/>
            <ac:spMk id="15" creationId="{354FAE5F-69C1-536C-3E50-6B47E0A5308D}"/>
          </ac:spMkLst>
        </pc:spChg>
        <pc:spChg chg="add mod">
          <ac:chgData name="Abe,YutakaTKZIM" userId="4ea0f8c6-cb00-4a5a-9642-b208e11f484d" providerId="ADAL" clId="{9D5F9549-CC19-45FF-A26F-77286F4BC97D}" dt="2025-09-30T00:42:37.123" v="2068" actId="1076"/>
          <ac:spMkLst>
            <pc:docMk/>
            <pc:sldMk cId="3975294022" sldId="4059"/>
            <ac:spMk id="17" creationId="{7372595B-602C-C0AD-619E-8125FA82A08E}"/>
          </ac:spMkLst>
        </pc:spChg>
        <pc:spChg chg="mod">
          <ac:chgData name="Abe,YutakaTKZIM" userId="4ea0f8c6-cb00-4a5a-9642-b208e11f484d" providerId="ADAL" clId="{9D5F9549-CC19-45FF-A26F-77286F4BC97D}" dt="2025-09-30T00:42:53.288" v="2113" actId="6549"/>
          <ac:spMkLst>
            <pc:docMk/>
            <pc:sldMk cId="3975294022" sldId="4059"/>
            <ac:spMk id="18" creationId="{B9165DEA-5652-9353-FE41-7112BBA86702}"/>
          </ac:spMkLst>
        </pc:spChg>
        <pc:spChg chg="add mod">
          <ac:chgData name="Abe,YutakaTKZIM" userId="4ea0f8c6-cb00-4a5a-9642-b208e11f484d" providerId="ADAL" clId="{9D5F9549-CC19-45FF-A26F-77286F4BC97D}" dt="2025-09-30T00:42:37.123" v="2068" actId="1076"/>
          <ac:spMkLst>
            <pc:docMk/>
            <pc:sldMk cId="3975294022" sldId="4059"/>
            <ac:spMk id="20" creationId="{751A6653-96E0-B7FD-7351-40AAE6E5A66C}"/>
          </ac:spMkLst>
        </pc:spChg>
        <pc:spChg chg="add mod">
          <ac:chgData name="Abe,YutakaTKZIM" userId="4ea0f8c6-cb00-4a5a-9642-b208e11f484d" providerId="ADAL" clId="{9D5F9549-CC19-45FF-A26F-77286F4BC97D}" dt="2025-09-30T00:42:37.123" v="2068" actId="1076"/>
          <ac:spMkLst>
            <pc:docMk/>
            <pc:sldMk cId="3975294022" sldId="4059"/>
            <ac:spMk id="24" creationId="{80493C9F-41F3-15B9-0CCE-F3E411B621FA}"/>
          </ac:spMkLst>
        </pc:spChg>
        <pc:spChg chg="add mod">
          <ac:chgData name="Abe,YutakaTKZIM" userId="4ea0f8c6-cb00-4a5a-9642-b208e11f484d" providerId="ADAL" clId="{9D5F9549-CC19-45FF-A26F-77286F4BC97D}" dt="2025-09-30T00:42:37.123" v="2068" actId="1076"/>
          <ac:spMkLst>
            <pc:docMk/>
            <pc:sldMk cId="3975294022" sldId="4059"/>
            <ac:spMk id="25" creationId="{3ADFD60E-1624-E257-EFB8-2924AFE44EC1}"/>
          </ac:spMkLst>
        </pc:spChg>
        <pc:spChg chg="add mod">
          <ac:chgData name="Abe,YutakaTKZIM" userId="4ea0f8c6-cb00-4a5a-9642-b208e11f484d" providerId="ADAL" clId="{9D5F9549-CC19-45FF-A26F-77286F4BC97D}" dt="2025-09-30T00:42:37.123" v="2068" actId="1076"/>
          <ac:spMkLst>
            <pc:docMk/>
            <pc:sldMk cId="3975294022" sldId="4059"/>
            <ac:spMk id="27" creationId="{13BA09B9-B8C4-1BAE-7DD9-BEA9A2BDA536}"/>
          </ac:spMkLst>
        </pc:spChg>
        <pc:spChg chg="add mod">
          <ac:chgData name="Abe,YutakaTKZIM" userId="4ea0f8c6-cb00-4a5a-9642-b208e11f484d" providerId="ADAL" clId="{9D5F9549-CC19-45FF-A26F-77286F4BC97D}" dt="2025-09-30T00:42:37.123" v="2068" actId="1076"/>
          <ac:spMkLst>
            <pc:docMk/>
            <pc:sldMk cId="3975294022" sldId="4059"/>
            <ac:spMk id="29" creationId="{9FCE0069-A345-6344-2E47-2FA1DBB5D362}"/>
          </ac:spMkLst>
        </pc:spChg>
      </pc:sldChg>
      <pc:sldChg chg="addSp delSp modSp add mod">
        <pc:chgData name="Abe,YutakaTKZIM" userId="4ea0f8c6-cb00-4a5a-9642-b208e11f484d" providerId="ADAL" clId="{9D5F9549-CC19-45FF-A26F-77286F4BC97D}" dt="2025-09-30T00:48:50.914" v="2129" actId="478"/>
        <pc:sldMkLst>
          <pc:docMk/>
          <pc:sldMk cId="3151050033" sldId="4060"/>
        </pc:sldMkLst>
        <pc:spChg chg="del">
          <ac:chgData name="Abe,YutakaTKZIM" userId="4ea0f8c6-cb00-4a5a-9642-b208e11f484d" providerId="ADAL" clId="{9D5F9549-CC19-45FF-A26F-77286F4BC97D}" dt="2025-09-30T00:48:20.520" v="2122" actId="478"/>
          <ac:spMkLst>
            <pc:docMk/>
            <pc:sldMk cId="3151050033" sldId="4060"/>
            <ac:spMk id="4" creationId="{2E3E713B-F7DA-918D-581D-96E19DA88D8B}"/>
          </ac:spMkLst>
        </pc:spChg>
        <pc:spChg chg="del">
          <ac:chgData name="Abe,YutakaTKZIM" userId="4ea0f8c6-cb00-4a5a-9642-b208e11f484d" providerId="ADAL" clId="{9D5F9549-CC19-45FF-A26F-77286F4BC97D}" dt="2025-09-30T00:48:20.520" v="2122" actId="478"/>
          <ac:spMkLst>
            <pc:docMk/>
            <pc:sldMk cId="3151050033" sldId="4060"/>
            <ac:spMk id="5" creationId="{56FDD5CE-7293-3C95-9601-E61575B00176}"/>
          </ac:spMkLst>
        </pc:spChg>
        <pc:spChg chg="del">
          <ac:chgData name="Abe,YutakaTKZIM" userId="4ea0f8c6-cb00-4a5a-9642-b208e11f484d" providerId="ADAL" clId="{9D5F9549-CC19-45FF-A26F-77286F4BC97D}" dt="2025-09-30T00:48:20.520" v="2122" actId="478"/>
          <ac:spMkLst>
            <pc:docMk/>
            <pc:sldMk cId="3151050033" sldId="4060"/>
            <ac:spMk id="6" creationId="{F151C800-4850-F2C6-E111-E06D4CB6304D}"/>
          </ac:spMkLst>
        </pc:spChg>
        <pc:spChg chg="mod topLvl">
          <ac:chgData name="Abe,YutakaTKZIM" userId="4ea0f8c6-cb00-4a5a-9642-b208e11f484d" providerId="ADAL" clId="{9D5F9549-CC19-45FF-A26F-77286F4BC97D}" dt="2025-09-30T00:48:48.449" v="2128" actId="165"/>
          <ac:spMkLst>
            <pc:docMk/>
            <pc:sldMk cId="3151050033" sldId="4060"/>
            <ac:spMk id="10" creationId="{8607BAC0-CA2E-F1A6-DA1D-D9358FA80D06}"/>
          </ac:spMkLst>
        </pc:spChg>
        <pc:spChg chg="del mod topLvl">
          <ac:chgData name="Abe,YutakaTKZIM" userId="4ea0f8c6-cb00-4a5a-9642-b208e11f484d" providerId="ADAL" clId="{9D5F9549-CC19-45FF-A26F-77286F4BC97D}" dt="2025-09-30T00:48:50.914" v="2129" actId="478"/>
          <ac:spMkLst>
            <pc:docMk/>
            <pc:sldMk cId="3151050033" sldId="4060"/>
            <ac:spMk id="11" creationId="{A155EB46-005E-A788-8DE0-CE2566C84033}"/>
          </ac:spMkLst>
        </pc:spChg>
        <pc:grpChg chg="add del mod">
          <ac:chgData name="Abe,YutakaTKZIM" userId="4ea0f8c6-cb00-4a5a-9642-b208e11f484d" providerId="ADAL" clId="{9D5F9549-CC19-45FF-A26F-77286F4BC97D}" dt="2025-09-30T00:48:48.449" v="2128" actId="165"/>
          <ac:grpSpMkLst>
            <pc:docMk/>
            <pc:sldMk cId="3151050033" sldId="4060"/>
            <ac:grpSpMk id="8" creationId="{8B5CC509-F705-6346-BFB6-8702834A54E2}"/>
          </ac:grpSpMkLst>
        </pc:grpChg>
        <pc:picChg chg="del">
          <ac:chgData name="Abe,YutakaTKZIM" userId="4ea0f8c6-cb00-4a5a-9642-b208e11f484d" providerId="ADAL" clId="{9D5F9549-CC19-45FF-A26F-77286F4BC97D}" dt="2025-09-30T00:48:20.520" v="2122" actId="478"/>
          <ac:picMkLst>
            <pc:docMk/>
            <pc:sldMk cId="3151050033" sldId="4060"/>
            <ac:picMk id="2" creationId="{0033777D-7918-5DE5-DF60-612EF346B6D3}"/>
          </ac:picMkLst>
        </pc:picChg>
        <pc:picChg chg="add mod">
          <ac:chgData name="Abe,YutakaTKZIM" userId="4ea0f8c6-cb00-4a5a-9642-b208e11f484d" providerId="ADAL" clId="{9D5F9549-CC19-45FF-A26F-77286F4BC97D}" dt="2025-09-30T00:48:25.361" v="2124" actId="1076"/>
          <ac:picMkLst>
            <pc:docMk/>
            <pc:sldMk cId="3151050033" sldId="4060"/>
            <ac:picMk id="3" creationId="{08C9DFE2-4E34-7835-CD64-2E301380037B}"/>
          </ac:picMkLst>
        </pc:picChg>
        <pc:picChg chg="add mod">
          <ac:chgData name="Abe,YutakaTKZIM" userId="4ea0f8c6-cb00-4a5a-9642-b208e11f484d" providerId="ADAL" clId="{9D5F9549-CC19-45FF-A26F-77286F4BC97D}" dt="2025-09-30T00:48:25.361" v="2124" actId="1076"/>
          <ac:picMkLst>
            <pc:docMk/>
            <pc:sldMk cId="3151050033" sldId="4060"/>
            <ac:picMk id="7" creationId="{6421343D-144D-05A1-E2DC-4703E2EEA61B}"/>
          </ac:picMkLst>
        </pc:picChg>
        <pc:picChg chg="mod topLvl">
          <ac:chgData name="Abe,YutakaTKZIM" userId="4ea0f8c6-cb00-4a5a-9642-b208e11f484d" providerId="ADAL" clId="{9D5F9549-CC19-45FF-A26F-77286F4BC97D}" dt="2025-09-30T00:48:48.449" v="2128" actId="165"/>
          <ac:picMkLst>
            <pc:docMk/>
            <pc:sldMk cId="3151050033" sldId="4060"/>
            <ac:picMk id="9" creationId="{82CC55D0-2613-26A6-87EE-42157559C625}"/>
          </ac:picMkLst>
        </pc:picChg>
      </pc:sldChg>
      <pc:sldChg chg="add del">
        <pc:chgData name="Abe,YutakaTKZIM" userId="4ea0f8c6-cb00-4a5a-9642-b208e11f484d" providerId="ADAL" clId="{9D5F9549-CC19-45FF-A26F-77286F4BC97D}" dt="2025-09-30T01:03:37.660" v="2177"/>
        <pc:sldMkLst>
          <pc:docMk/>
          <pc:sldMk cId="0" sldId="40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6E4F7-727E-4418-A1B7-BB54CC03C9C8}" type="datetimeFigureOut">
              <a:rPr kumimoji="1" lang="ja-JP" altLang="en-US" smtClean="0"/>
              <a:t>2025/9/26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01A18-40F7-4254-B6CB-663C5C656925}" type="slidenum">
              <a:rPr kumimoji="1" lang="ja-JP" altLang="en-US" smtClean="0"/>
              <a:t>‹#›</a:t>
            </a:fld>
            <a:endParaRPr kumimoji="1" lang="ja-JP" altLang="en-US"/>
          </a:p>
        </p:txBody>
      </p:sp>
    </p:spTree>
    <p:extLst>
      <p:ext uri="{BB962C8B-B14F-4D97-AF65-F5344CB8AC3E}">
        <p14:creationId xmlns:p14="http://schemas.microsoft.com/office/powerpoint/2010/main" val="2732017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85FD-3E1F-84D9-3930-4F6E11DFC80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DB4184-3379-82D5-2742-333B0803EEE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7FD432F-3BCD-4FDA-3AED-180E32EDFDF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0D08E82-1C7A-0BC0-130A-D9FBD9DC8ED3}"/>
              </a:ext>
            </a:extLst>
          </p:cNvPr>
          <p:cNvSpPr>
            <a:spLocks noGrp="1"/>
          </p:cNvSpPr>
          <p:nvPr>
            <p:ph type="sldNum" sz="quarter" idx="5"/>
          </p:nvPr>
        </p:nvSpPr>
        <p:spPr/>
        <p:txBody>
          <a:bodyPr/>
          <a:lstStyle/>
          <a:p>
            <a:fld id="{BE197C03-FCF9-462E-AF0F-9B8ABECAF5B1}" type="slidenum">
              <a:rPr kumimoji="1" lang="ja-JP" altLang="en-US" smtClean="0"/>
              <a:t>1</a:t>
            </a:fld>
            <a:endParaRPr kumimoji="1" lang="ja-JP" altLang="en-US"/>
          </a:p>
        </p:txBody>
      </p:sp>
    </p:spTree>
    <p:extLst>
      <p:ext uri="{BB962C8B-B14F-4D97-AF65-F5344CB8AC3E}">
        <p14:creationId xmlns:p14="http://schemas.microsoft.com/office/powerpoint/2010/main" val="195659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8F417-5D12-36EF-7B9A-C299AAABBB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9928DDB-BAC2-6C93-FA23-C68B9632BD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48B8913-9256-0AFA-54BC-882B3328C23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8B6B4A6-0964-E49A-7AB0-30CC37490F8F}"/>
              </a:ext>
            </a:extLst>
          </p:cNvPr>
          <p:cNvSpPr>
            <a:spLocks noGrp="1"/>
          </p:cNvSpPr>
          <p:nvPr>
            <p:ph type="sldNum" sz="quarter" idx="5"/>
          </p:nvPr>
        </p:nvSpPr>
        <p:spPr/>
        <p:txBody>
          <a:bodyPr/>
          <a:lstStyle/>
          <a:p>
            <a:fld id="{BE197C03-FCF9-462E-AF0F-9B8ABECAF5B1}" type="slidenum">
              <a:rPr kumimoji="1" lang="ja-JP" altLang="en-US" smtClean="0"/>
              <a:t>2</a:t>
            </a:fld>
            <a:endParaRPr kumimoji="1" lang="ja-JP" altLang="en-US"/>
          </a:p>
        </p:txBody>
      </p:sp>
    </p:spTree>
    <p:extLst>
      <p:ext uri="{BB962C8B-B14F-4D97-AF65-F5344CB8AC3E}">
        <p14:creationId xmlns:p14="http://schemas.microsoft.com/office/powerpoint/2010/main" val="339977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77FC2-5A0F-48A6-8ECD-6B7A8F1A755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2018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16</a:t>
            </a:fld>
            <a:endParaRPr kumimoji="1" lang="ja-JP" altLang="en-US"/>
          </a:p>
        </p:txBody>
      </p:sp>
    </p:spTree>
    <p:extLst>
      <p:ext uri="{BB962C8B-B14F-4D97-AF65-F5344CB8AC3E}">
        <p14:creationId xmlns:p14="http://schemas.microsoft.com/office/powerpoint/2010/main" val="324522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17</a:t>
            </a:fld>
            <a:endParaRPr kumimoji="1" lang="ja-JP" altLang="en-US"/>
          </a:p>
        </p:txBody>
      </p:sp>
    </p:spTree>
    <p:extLst>
      <p:ext uri="{BB962C8B-B14F-4D97-AF65-F5344CB8AC3E}">
        <p14:creationId xmlns:p14="http://schemas.microsoft.com/office/powerpoint/2010/main" val="101641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C701A18-40F7-4254-B6CB-663C5C656925}" type="slidenum">
              <a:rPr kumimoji="1" lang="ja-JP" altLang="en-US" smtClean="0"/>
              <a:t>33</a:t>
            </a:fld>
            <a:endParaRPr kumimoji="1" lang="ja-JP" altLang="en-US"/>
          </a:p>
        </p:txBody>
      </p:sp>
    </p:spTree>
    <p:extLst>
      <p:ext uri="{BB962C8B-B14F-4D97-AF65-F5344CB8AC3E}">
        <p14:creationId xmlns:p14="http://schemas.microsoft.com/office/powerpoint/2010/main" val="2299008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C8F68-9C24-EC15-B728-68F77333650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341229-9B63-E7F0-7AE2-991B729AEC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CDD8751-B67C-7541-5ACD-D712522ACE6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BA018B4-8FE7-6150-2CDD-4175422F0F89}"/>
              </a:ext>
            </a:extLst>
          </p:cNvPr>
          <p:cNvSpPr>
            <a:spLocks noGrp="1"/>
          </p:cNvSpPr>
          <p:nvPr>
            <p:ph type="sldNum" sz="quarter" idx="5"/>
          </p:nvPr>
        </p:nvSpPr>
        <p:spPr/>
        <p:txBody>
          <a:bodyPr/>
          <a:lstStyle/>
          <a:p>
            <a:fld id="{16134D0D-9F76-416C-B571-5AAD0D1101A2}" type="slidenum">
              <a:rPr kumimoji="1" lang="ja-JP" altLang="en-US" smtClean="0"/>
              <a:t>46</a:t>
            </a:fld>
            <a:endParaRPr kumimoji="1" lang="ja-JP" altLang="en-US"/>
          </a:p>
        </p:txBody>
      </p:sp>
    </p:spTree>
    <p:extLst>
      <p:ext uri="{BB962C8B-B14F-4D97-AF65-F5344CB8AC3E}">
        <p14:creationId xmlns:p14="http://schemas.microsoft.com/office/powerpoint/2010/main" val="1710227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A89B3F3-8877-4294-9484-2773B829EB17}" type="slidenum">
              <a:rPr kumimoji="1" lang="ja-JP" altLang="en-US" smtClean="0"/>
              <a:t>48</a:t>
            </a:fld>
            <a:endParaRPr kumimoji="1" lang="ja-JP" altLang="en-US"/>
          </a:p>
        </p:txBody>
      </p:sp>
    </p:spTree>
    <p:extLst>
      <p:ext uri="{BB962C8B-B14F-4D97-AF65-F5344CB8AC3E}">
        <p14:creationId xmlns:p14="http://schemas.microsoft.com/office/powerpoint/2010/main" val="310717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72C1AF-8F35-1B9C-D74A-95011F74031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C95045D-F2B5-F755-5451-40EA8C20F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7F146E-D23F-88D5-7AFB-77525AF6BDB6}"/>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ECD2C3EF-0D93-B6D6-2931-6609B99C23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0B8F7B-0312-B8A9-4669-416E17733368}"/>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311345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141F31-789D-9B2B-FA28-42B7BB615E2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BF7971E-7869-13D9-B115-2DF275C0287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A524D1-9FFC-0EBA-A336-9A9AD393E142}"/>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211E6A1B-8A1E-F8B2-43B0-821AB7AD6C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8D554C-E1CE-1BF6-91D2-1FDF7210F778}"/>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98900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3F3FA7B-F9D0-BF9C-C9AD-462031D7596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0F46B7C-AB7C-F8A8-5DBE-498BA7F6A7E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DEA4C69-C8B1-C66F-A1B0-129EBF48576C}"/>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A4EA73CF-3B25-9AFC-C78D-5F439D294F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7B3339-5BE9-FE89-E70D-425575AFF5F9}"/>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4036092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547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Yu Gothic Medium"/>
                <a:cs typeface="Yu Gothic Medium"/>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76999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284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83676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862645-7689-0830-A813-2DCD4F505D8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614CE5-9C18-222C-248A-83201F9726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459944-2EC6-905C-7122-AF7320A24C0F}"/>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298EC22B-3C75-84A0-FE6A-CBEDC2BE1DC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87825E-B203-E187-0D0B-4F7B46657597}"/>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88363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963028-AA0E-FB80-9FAA-429952C4AF1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7BAAD38-F8F0-F527-40E3-941A493A44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FE90445-8EF8-106B-0D56-409FB3A088F1}"/>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8FA00D4A-6E9C-F92A-A9C3-8A38879FEF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3ED57F-633F-5A7C-A9EF-83EF9013357D}"/>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18187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D522D1-658E-323F-F90C-BBB87A4FC74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5D89753-30B6-BA65-C34C-F060E66210D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29C866C-8357-75E6-A278-8158301A949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0AC6344-6438-AF39-AAC5-71D8EE47F45F}"/>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6" name="フッター プレースホルダー 5">
            <a:extLst>
              <a:ext uri="{FF2B5EF4-FFF2-40B4-BE49-F238E27FC236}">
                <a16:creationId xmlns:a16="http://schemas.microsoft.com/office/drawing/2014/main" id="{71F483DD-3F7C-074E-7F06-E8203513216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F8E2D05-F079-27CD-9E45-B727F441192C}"/>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305383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6C2ED-4AF4-53FC-3B78-4A2CB914EF9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B01868F-D158-3C63-23A4-10E4DD119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7EE20BF-3D57-530E-4974-1B0B16E7BD8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872CFAE-A566-72B5-3262-F38E844C5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DA25B12-EED6-691C-046F-9F3A2D2094C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5E99105-6664-A8FC-62ED-EC13405114D3}"/>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8" name="フッター プレースホルダー 7">
            <a:extLst>
              <a:ext uri="{FF2B5EF4-FFF2-40B4-BE49-F238E27FC236}">
                <a16:creationId xmlns:a16="http://schemas.microsoft.com/office/drawing/2014/main" id="{8EE048FB-F7FA-9B91-C989-46BB82C33B3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C20888A-EB1F-3150-9C59-F1CA35C2582E}"/>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4117173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11A04-7FA6-3B0E-6B33-05C8DD23973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9FFDFD-5CFB-9C91-2E56-B07B58D6F52A}"/>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4" name="フッター プレースホルダー 3">
            <a:extLst>
              <a:ext uri="{FF2B5EF4-FFF2-40B4-BE49-F238E27FC236}">
                <a16:creationId xmlns:a16="http://schemas.microsoft.com/office/drawing/2014/main" id="{6961E9D9-3702-B43F-4ABC-E82262346A1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7FD7EE1-EDFF-F85C-6040-F4C824847289}"/>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1210501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971CE4E-94BB-FCC9-0081-B29F7856AF67}"/>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3" name="フッター プレースホルダー 2">
            <a:extLst>
              <a:ext uri="{FF2B5EF4-FFF2-40B4-BE49-F238E27FC236}">
                <a16:creationId xmlns:a16="http://schemas.microsoft.com/office/drawing/2014/main" id="{BBE55785-1F21-0471-8F6D-BCF918F173A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ADD118D-88B4-3C3E-F5F6-53729B3CBC46}"/>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280111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65620-E3E9-0176-E300-9AA7398B65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A41C44-02E7-9BEC-62B4-B0AF50011B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8151374-EE5A-6ACD-86AB-0D6E8C47B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E902B3A-986D-93D7-6B04-390189766204}"/>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6" name="フッター プレースホルダー 5">
            <a:extLst>
              <a:ext uri="{FF2B5EF4-FFF2-40B4-BE49-F238E27FC236}">
                <a16:creationId xmlns:a16="http://schemas.microsoft.com/office/drawing/2014/main" id="{8AC780CB-DAF1-CFD9-06D1-328EBFAF6AF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DA5942D-D95A-FB7A-AA9B-9386B630A8C1}"/>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3142891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4DC67-A72C-C122-8BDB-2F859846F16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F2EE286-AE15-C0EB-78DA-92DBBE2C3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ABA7E68-8B46-5323-203B-D3CFA24F4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220D68C-8EAB-CD52-8F9E-14DB0D2664CA}"/>
              </a:ext>
            </a:extLst>
          </p:cNvPr>
          <p:cNvSpPr>
            <a:spLocks noGrp="1"/>
          </p:cNvSpPr>
          <p:nvPr>
            <p:ph type="dt" sz="half" idx="10"/>
          </p:nvPr>
        </p:nvSpPr>
        <p:spPr/>
        <p:txBody>
          <a:bodyPr/>
          <a:lstStyle/>
          <a:p>
            <a:fld id="{A29459FE-7860-49A0-9743-C5B4A32EA4A3}" type="datetimeFigureOut">
              <a:rPr kumimoji="1" lang="ja-JP" altLang="en-US" smtClean="0"/>
              <a:t>2025/9/26</a:t>
            </a:fld>
            <a:endParaRPr kumimoji="1" lang="ja-JP" altLang="en-US"/>
          </a:p>
        </p:txBody>
      </p:sp>
      <p:sp>
        <p:nvSpPr>
          <p:cNvPr id="6" name="フッター プレースホルダー 5">
            <a:extLst>
              <a:ext uri="{FF2B5EF4-FFF2-40B4-BE49-F238E27FC236}">
                <a16:creationId xmlns:a16="http://schemas.microsoft.com/office/drawing/2014/main" id="{16617903-37B1-9552-58D3-BA0D22D7AE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08D0C7-48F5-43BA-8C2E-CF00719C9E1E}"/>
              </a:ext>
            </a:extLst>
          </p:cNvPr>
          <p:cNvSpPr>
            <a:spLocks noGrp="1"/>
          </p:cNvSpPr>
          <p:nvPr>
            <p:ph type="sldNum" sz="quarter" idx="12"/>
          </p:nvPr>
        </p:nvSpPr>
        <p:spPr/>
        <p:txBody>
          <a:body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1119696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C43D6A1-CF7D-F6DF-097E-ABF49B07E7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75C39BB-EE77-9531-D61B-87E6A8BCBD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F64ABF-5F20-8E2E-C100-64FBEF4BCC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9459FE-7860-49A0-9743-C5B4A32EA4A3}" type="datetimeFigureOut">
              <a:rPr kumimoji="1" lang="ja-JP" altLang="en-US" smtClean="0"/>
              <a:t>2025/9/26</a:t>
            </a:fld>
            <a:endParaRPr kumimoji="1" lang="ja-JP" altLang="en-US"/>
          </a:p>
        </p:txBody>
      </p:sp>
      <p:sp>
        <p:nvSpPr>
          <p:cNvPr id="5" name="フッター プレースホルダー 4">
            <a:extLst>
              <a:ext uri="{FF2B5EF4-FFF2-40B4-BE49-F238E27FC236}">
                <a16:creationId xmlns:a16="http://schemas.microsoft.com/office/drawing/2014/main" id="{C6461306-6143-1051-A6B0-C4285DC74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C774726-730A-BE5C-BF85-D8EBB5460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E1428B-4115-403C-8E66-1810C23A53EE}" type="slidenum">
              <a:rPr kumimoji="1" lang="ja-JP" altLang="en-US" smtClean="0"/>
              <a:t>‹#›</a:t>
            </a:fld>
            <a:endParaRPr kumimoji="1" lang="ja-JP" altLang="en-US"/>
          </a:p>
        </p:txBody>
      </p:sp>
    </p:spTree>
    <p:extLst>
      <p:ext uri="{BB962C8B-B14F-4D97-AF65-F5344CB8AC3E}">
        <p14:creationId xmlns:p14="http://schemas.microsoft.com/office/powerpoint/2010/main" val="122602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jpg"/><Relationship Id="rId21" Type="http://schemas.openxmlformats.org/officeDocument/2006/relationships/image" Target="../media/image40.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26.png"/><Relationship Id="rId2" Type="http://schemas.openxmlformats.org/officeDocument/2006/relationships/image" Target="../media/image21.png"/><Relationship Id="rId16" Type="http://schemas.openxmlformats.org/officeDocument/2006/relationships/image" Target="../media/image35.jpg"/><Relationship Id="rId20" Type="http://schemas.openxmlformats.org/officeDocument/2006/relationships/image" Target="../media/image39.jpg"/><Relationship Id="rId29" Type="http://schemas.openxmlformats.org/officeDocument/2006/relationships/image" Target="../media/image48.png"/><Relationship Id="rId41"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jp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jp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jpg"/><Relationship Id="rId10" Type="http://schemas.openxmlformats.org/officeDocument/2006/relationships/image" Target="../media/image29.jpg"/><Relationship Id="rId19" Type="http://schemas.openxmlformats.org/officeDocument/2006/relationships/image" Target="../media/image38.png"/><Relationship Id="rId31" Type="http://schemas.openxmlformats.org/officeDocument/2006/relationships/image" Target="../media/image50.png"/><Relationship Id="rId4" Type="http://schemas.openxmlformats.org/officeDocument/2006/relationships/image" Target="../media/image23.jp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jp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jpg"/><Relationship Id="rId8" Type="http://schemas.openxmlformats.org/officeDocument/2006/relationships/image" Target="../media/image27.png"/><Relationship Id="rId3" Type="http://schemas.openxmlformats.org/officeDocument/2006/relationships/image" Target="../media/image22.jpg"/><Relationship Id="rId12" Type="http://schemas.openxmlformats.org/officeDocument/2006/relationships/image" Target="../media/image31.png"/><Relationship Id="rId17" Type="http://schemas.openxmlformats.org/officeDocument/2006/relationships/image" Target="../media/image36.jp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image" Target="../media/image63.jpg"/><Relationship Id="rId7" Type="http://schemas.openxmlformats.org/officeDocument/2006/relationships/image" Target="../media/image67.jpg"/><Relationship Id="rId2" Type="http://schemas.openxmlformats.org/officeDocument/2006/relationships/image" Target="../media/image62.jpg"/><Relationship Id="rId1" Type="http://schemas.openxmlformats.org/officeDocument/2006/relationships/slideLayout" Target="../slideLayouts/slideLayout2.xml"/><Relationship Id="rId6" Type="http://schemas.openxmlformats.org/officeDocument/2006/relationships/image" Target="../media/image66.jpg"/><Relationship Id="rId11" Type="http://schemas.openxmlformats.org/officeDocument/2006/relationships/image" Target="../media/image71.jpg"/><Relationship Id="rId5" Type="http://schemas.openxmlformats.org/officeDocument/2006/relationships/image" Target="../media/image65.jpg"/><Relationship Id="rId10" Type="http://schemas.openxmlformats.org/officeDocument/2006/relationships/image" Target="../media/image70.jpg"/><Relationship Id="rId4" Type="http://schemas.openxmlformats.org/officeDocument/2006/relationships/image" Target="../media/image64.jpg"/><Relationship Id="rId9" Type="http://schemas.openxmlformats.org/officeDocument/2006/relationships/image" Target="../media/image6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jp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89.jpg"/><Relationship Id="rId4" Type="http://schemas.openxmlformats.org/officeDocument/2006/relationships/hyperlink" Target="http://www.nasa.gov/"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image" Target="../media/image94.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8"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0.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image" Target="../media/image129.jpg"/><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13.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jp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8.jpg"/><Relationship Id="rId3" Type="http://schemas.openxmlformats.org/officeDocument/2006/relationships/image" Target="../media/image150.jpg"/><Relationship Id="rId7" Type="http://schemas.openxmlformats.org/officeDocument/2006/relationships/image" Target="../media/image154.png"/><Relationship Id="rId12" Type="http://schemas.openxmlformats.org/officeDocument/2006/relationships/image" Target="../media/image15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3.png"/><Relationship Id="rId11" Type="http://schemas.openxmlformats.org/officeDocument/2006/relationships/image" Target="../media/image134.png"/><Relationship Id="rId5" Type="http://schemas.openxmlformats.org/officeDocument/2006/relationships/image" Target="../media/image152.png"/><Relationship Id="rId10" Type="http://schemas.openxmlformats.org/officeDocument/2006/relationships/image" Target="../media/image84.png"/><Relationship Id="rId4" Type="http://schemas.openxmlformats.org/officeDocument/2006/relationships/image" Target="../media/image151.jpg"/><Relationship Id="rId9" Type="http://schemas.openxmlformats.org/officeDocument/2006/relationships/image" Target="../media/image1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3" Type="http://schemas.openxmlformats.org/officeDocument/2006/relationships/image" Target="../media/image178.jpg"/><Relationship Id="rId18" Type="http://schemas.openxmlformats.org/officeDocument/2006/relationships/image" Target="../media/image183.jpg"/><Relationship Id="rId26" Type="http://schemas.openxmlformats.org/officeDocument/2006/relationships/image" Target="../media/image191.jpg"/><Relationship Id="rId21" Type="http://schemas.openxmlformats.org/officeDocument/2006/relationships/image" Target="../media/image186.png"/><Relationship Id="rId34" Type="http://schemas.openxmlformats.org/officeDocument/2006/relationships/image" Target="../media/image199.jpg"/><Relationship Id="rId7" Type="http://schemas.openxmlformats.org/officeDocument/2006/relationships/image" Target="../media/image172.jpg"/><Relationship Id="rId12" Type="http://schemas.openxmlformats.org/officeDocument/2006/relationships/image" Target="../media/image177.jpg"/><Relationship Id="rId17" Type="http://schemas.openxmlformats.org/officeDocument/2006/relationships/image" Target="../media/image182.jpg"/><Relationship Id="rId25" Type="http://schemas.openxmlformats.org/officeDocument/2006/relationships/image" Target="../media/image190.jpg"/><Relationship Id="rId33" Type="http://schemas.openxmlformats.org/officeDocument/2006/relationships/image" Target="../media/image198.jpg"/><Relationship Id="rId2" Type="http://schemas.openxmlformats.org/officeDocument/2006/relationships/image" Target="../media/image167.png"/><Relationship Id="rId16" Type="http://schemas.openxmlformats.org/officeDocument/2006/relationships/image" Target="../media/image181.jpg"/><Relationship Id="rId20" Type="http://schemas.openxmlformats.org/officeDocument/2006/relationships/image" Target="../media/image185.png"/><Relationship Id="rId29"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jpg"/><Relationship Id="rId24" Type="http://schemas.openxmlformats.org/officeDocument/2006/relationships/image" Target="../media/image189.jpg"/><Relationship Id="rId32" Type="http://schemas.openxmlformats.org/officeDocument/2006/relationships/image" Target="../media/image197.png"/><Relationship Id="rId37" Type="http://schemas.openxmlformats.org/officeDocument/2006/relationships/image" Target="../media/image202.jpg"/><Relationship Id="rId5" Type="http://schemas.openxmlformats.org/officeDocument/2006/relationships/image" Target="../media/image170.png"/><Relationship Id="rId15" Type="http://schemas.openxmlformats.org/officeDocument/2006/relationships/image" Target="../media/image180.jpg"/><Relationship Id="rId23" Type="http://schemas.openxmlformats.org/officeDocument/2006/relationships/image" Target="../media/image188.jpg"/><Relationship Id="rId28" Type="http://schemas.openxmlformats.org/officeDocument/2006/relationships/image" Target="../media/image193.jpg"/><Relationship Id="rId36" Type="http://schemas.openxmlformats.org/officeDocument/2006/relationships/image" Target="../media/image201.jpg"/><Relationship Id="rId10" Type="http://schemas.openxmlformats.org/officeDocument/2006/relationships/image" Target="../media/image175.jpg"/><Relationship Id="rId19" Type="http://schemas.openxmlformats.org/officeDocument/2006/relationships/image" Target="../media/image184.png"/><Relationship Id="rId31" Type="http://schemas.openxmlformats.org/officeDocument/2006/relationships/image" Target="../media/image196.jpg"/><Relationship Id="rId4" Type="http://schemas.openxmlformats.org/officeDocument/2006/relationships/image" Target="../media/image169.png"/><Relationship Id="rId9" Type="http://schemas.openxmlformats.org/officeDocument/2006/relationships/image" Target="../media/image174.jpg"/><Relationship Id="rId14" Type="http://schemas.openxmlformats.org/officeDocument/2006/relationships/image" Target="../media/image179.jpg"/><Relationship Id="rId22" Type="http://schemas.openxmlformats.org/officeDocument/2006/relationships/image" Target="../media/image187.png"/><Relationship Id="rId27" Type="http://schemas.openxmlformats.org/officeDocument/2006/relationships/image" Target="../media/image192.jpg"/><Relationship Id="rId30" Type="http://schemas.openxmlformats.org/officeDocument/2006/relationships/image" Target="../media/image195.png"/><Relationship Id="rId35" Type="http://schemas.openxmlformats.org/officeDocument/2006/relationships/image" Target="../media/image200.jpg"/><Relationship Id="rId8" Type="http://schemas.openxmlformats.org/officeDocument/2006/relationships/image" Target="../media/image173.jpg"/><Relationship Id="rId3" Type="http://schemas.openxmlformats.org/officeDocument/2006/relationships/image" Target="../media/image168.png"/></Relationships>
</file>

<file path=ppt/slides/_rels/slide41.xml.rels><?xml version="1.0" encoding="UTF-8" standalone="yes"?>
<Relationships xmlns="http://schemas.openxmlformats.org/package/2006/relationships"><Relationship Id="rId13" Type="http://schemas.openxmlformats.org/officeDocument/2006/relationships/image" Target="../media/image214.png"/><Relationship Id="rId18" Type="http://schemas.openxmlformats.org/officeDocument/2006/relationships/image" Target="../media/image219.png"/><Relationship Id="rId26" Type="http://schemas.openxmlformats.org/officeDocument/2006/relationships/image" Target="../media/image227.png"/><Relationship Id="rId39" Type="http://schemas.openxmlformats.org/officeDocument/2006/relationships/image" Target="../media/image240.png"/><Relationship Id="rId21" Type="http://schemas.openxmlformats.org/officeDocument/2006/relationships/image" Target="../media/image222.png"/><Relationship Id="rId34" Type="http://schemas.openxmlformats.org/officeDocument/2006/relationships/image" Target="../media/image235.png"/><Relationship Id="rId42" Type="http://schemas.openxmlformats.org/officeDocument/2006/relationships/image" Target="../media/image243.png"/><Relationship Id="rId7" Type="http://schemas.openxmlformats.org/officeDocument/2006/relationships/image" Target="../media/image208.png"/><Relationship Id="rId2" Type="http://schemas.openxmlformats.org/officeDocument/2006/relationships/image" Target="../media/image203.png"/><Relationship Id="rId16" Type="http://schemas.openxmlformats.org/officeDocument/2006/relationships/image" Target="../media/image217.png"/><Relationship Id="rId29"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07.png"/><Relationship Id="rId11" Type="http://schemas.openxmlformats.org/officeDocument/2006/relationships/image" Target="../media/image212.png"/><Relationship Id="rId24" Type="http://schemas.openxmlformats.org/officeDocument/2006/relationships/image" Target="../media/image225.png"/><Relationship Id="rId32" Type="http://schemas.openxmlformats.org/officeDocument/2006/relationships/image" Target="../media/image233.png"/><Relationship Id="rId37" Type="http://schemas.openxmlformats.org/officeDocument/2006/relationships/image" Target="../media/image238.png"/><Relationship Id="rId40" Type="http://schemas.openxmlformats.org/officeDocument/2006/relationships/image" Target="../media/image241.png"/><Relationship Id="rId45" Type="http://schemas.openxmlformats.org/officeDocument/2006/relationships/image" Target="../media/image246.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28" Type="http://schemas.openxmlformats.org/officeDocument/2006/relationships/image" Target="../media/image229.png"/><Relationship Id="rId36" Type="http://schemas.openxmlformats.org/officeDocument/2006/relationships/image" Target="../media/image237.png"/><Relationship Id="rId10" Type="http://schemas.openxmlformats.org/officeDocument/2006/relationships/image" Target="../media/image211.png"/><Relationship Id="rId19" Type="http://schemas.openxmlformats.org/officeDocument/2006/relationships/image" Target="../media/image220.png"/><Relationship Id="rId31" Type="http://schemas.openxmlformats.org/officeDocument/2006/relationships/image" Target="../media/image232.png"/><Relationship Id="rId44" Type="http://schemas.openxmlformats.org/officeDocument/2006/relationships/image" Target="../media/image245.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 Id="rId27" Type="http://schemas.openxmlformats.org/officeDocument/2006/relationships/image" Target="../media/image228.png"/><Relationship Id="rId30" Type="http://schemas.openxmlformats.org/officeDocument/2006/relationships/image" Target="../media/image231.png"/><Relationship Id="rId35" Type="http://schemas.openxmlformats.org/officeDocument/2006/relationships/image" Target="../media/image236.png"/><Relationship Id="rId43" Type="http://schemas.openxmlformats.org/officeDocument/2006/relationships/image" Target="../media/image244.png"/><Relationship Id="rId8" Type="http://schemas.openxmlformats.org/officeDocument/2006/relationships/image" Target="../media/image209.png"/><Relationship Id="rId3" Type="http://schemas.openxmlformats.org/officeDocument/2006/relationships/image" Target="../media/image204.png"/><Relationship Id="rId12" Type="http://schemas.openxmlformats.org/officeDocument/2006/relationships/image" Target="../media/image213.png"/><Relationship Id="rId17" Type="http://schemas.openxmlformats.org/officeDocument/2006/relationships/image" Target="../media/image218.png"/><Relationship Id="rId25"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image" Target="../media/image239.png"/><Relationship Id="rId20" Type="http://schemas.openxmlformats.org/officeDocument/2006/relationships/image" Target="../media/image221.png"/><Relationship Id="rId41" Type="http://schemas.openxmlformats.org/officeDocument/2006/relationships/image" Target="../media/image2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jpg"/><Relationship Id="rId1" Type="http://schemas.openxmlformats.org/officeDocument/2006/relationships/slideLayout" Target="../slideLayouts/slideLayout7.xml"/><Relationship Id="rId4" Type="http://schemas.openxmlformats.org/officeDocument/2006/relationships/image" Target="../media/image250.jpg"/></Relationships>
</file>

<file path=ppt/slides/_rels/slide4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134.png"/><Relationship Id="rId18" Type="http://schemas.openxmlformats.org/officeDocument/2006/relationships/image" Target="../media/image268.png"/><Relationship Id="rId3" Type="http://schemas.openxmlformats.org/officeDocument/2006/relationships/image" Target="../media/image256.jpg"/><Relationship Id="rId7" Type="http://schemas.openxmlformats.org/officeDocument/2006/relationships/image" Target="../media/image83.png"/><Relationship Id="rId12" Type="http://schemas.openxmlformats.org/officeDocument/2006/relationships/image" Target="../media/image84.png"/><Relationship Id="rId17" Type="http://schemas.openxmlformats.org/officeDocument/2006/relationships/image" Target="../media/image267.png"/><Relationship Id="rId2" Type="http://schemas.openxmlformats.org/officeDocument/2006/relationships/image" Target="../media/image255.png"/><Relationship Id="rId16"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259.png"/><Relationship Id="rId11" Type="http://schemas.openxmlformats.org/officeDocument/2006/relationships/image" Target="../media/image263.png"/><Relationship Id="rId5" Type="http://schemas.openxmlformats.org/officeDocument/2006/relationships/image" Target="../media/image258.png"/><Relationship Id="rId15" Type="http://schemas.openxmlformats.org/officeDocument/2006/relationships/image" Target="../media/image265.png"/><Relationship Id="rId10" Type="http://schemas.openxmlformats.org/officeDocument/2006/relationships/image" Target="../media/image262.png"/><Relationship Id="rId19" Type="http://schemas.openxmlformats.org/officeDocument/2006/relationships/image" Target="../media/image269.png"/><Relationship Id="rId4" Type="http://schemas.openxmlformats.org/officeDocument/2006/relationships/image" Target="../media/image257.png"/><Relationship Id="rId9" Type="http://schemas.openxmlformats.org/officeDocument/2006/relationships/image" Target="../media/image261.png"/><Relationship Id="rId14" Type="http://schemas.openxmlformats.org/officeDocument/2006/relationships/image" Target="../media/image264.png"/></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23C09-53E1-0A04-F491-749E2D1693F1}"/>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17B43D15-B89D-9A6C-6346-9E381482789D}"/>
              </a:ext>
            </a:extLst>
          </p:cNvPr>
          <p:cNvSpPr/>
          <p:nvPr/>
        </p:nvSpPr>
        <p:spPr>
          <a:xfrm>
            <a:off x="1923" y="2836"/>
            <a:ext cx="12192000" cy="6861888"/>
          </a:xfrm>
          <a:prstGeom prst="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ja-JP" altLang="en-US" sz="4000" b="1" i="0" u="none" strike="noStrike" dirty="0">
              <a:solidFill>
                <a:srgbClr val="000000"/>
              </a:solidFill>
              <a:effectLst/>
              <a:latin typeface="Meiryo" panose="020B0604030504040204" pitchFamily="50" charset="-128"/>
              <a:ea typeface="Meiryo" panose="020B0604030504040204" pitchFamily="50" charset="-128"/>
            </a:endParaRPr>
          </a:p>
        </p:txBody>
      </p:sp>
      <p:sp>
        <p:nvSpPr>
          <p:cNvPr id="2" name="テキスト ボックス 1">
            <a:extLst>
              <a:ext uri="{FF2B5EF4-FFF2-40B4-BE49-F238E27FC236}">
                <a16:creationId xmlns:a16="http://schemas.microsoft.com/office/drawing/2014/main" id="{A81436B9-8F69-DB44-755D-ECA3DD42DF35}"/>
              </a:ext>
            </a:extLst>
          </p:cNvPr>
          <p:cNvSpPr txBox="1"/>
          <p:nvPr/>
        </p:nvSpPr>
        <p:spPr>
          <a:xfrm>
            <a:off x="-1" y="4620727"/>
            <a:ext cx="12190077" cy="1107996"/>
          </a:xfrm>
          <a:prstGeom prst="rect">
            <a:avLst/>
          </a:prstGeom>
          <a:noFill/>
          <a:ln>
            <a:noFill/>
          </a:ln>
          <a:effectLst/>
        </p:spPr>
        <p:txBody>
          <a:bodyPr wrap="square" rtlCol="0">
            <a:spAutoFit/>
          </a:bodyPr>
          <a:lstStyle/>
          <a:p>
            <a:pPr algn="ctr"/>
            <a:r>
              <a:rPr lang="ja-JP" altLang="en-US" sz="6600" b="1" i="0"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アルテミス計画の</a:t>
            </a:r>
            <a:r>
              <a:rPr lang="ja-JP" altLang="en-US" sz="66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月面</a:t>
            </a:r>
            <a:r>
              <a:rPr lang="ja-JP" altLang="en-US" sz="6600" b="1" i="0"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技術</a:t>
            </a:r>
            <a:endParaRPr kumimoji="1" lang="ja-JP" altLang="en-US" sz="66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p:txBody>
      </p:sp>
      <p:pic>
        <p:nvPicPr>
          <p:cNvPr id="3" name="図 2" descr="テキスト が含まれている画像&#10;&#10;自動的に生成された説明">
            <a:extLst>
              <a:ext uri="{FF2B5EF4-FFF2-40B4-BE49-F238E27FC236}">
                <a16:creationId xmlns:a16="http://schemas.microsoft.com/office/drawing/2014/main" id="{1284ECCD-098C-1522-252D-0E5A18EE6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175" y="741543"/>
            <a:ext cx="1423882" cy="1334654"/>
          </a:xfrm>
          <a:prstGeom prst="rect">
            <a:avLst/>
          </a:prstGeom>
          <a:solidFill>
            <a:schemeClr val="tx2">
              <a:lumMod val="75000"/>
            </a:schemeClr>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pic>
      <p:sp>
        <p:nvSpPr>
          <p:cNvPr id="4" name="テキスト ボックス 3">
            <a:extLst>
              <a:ext uri="{FF2B5EF4-FFF2-40B4-BE49-F238E27FC236}">
                <a16:creationId xmlns:a16="http://schemas.microsoft.com/office/drawing/2014/main" id="{9899C8C0-C17B-419B-ABFA-85B737CF1908}"/>
              </a:ext>
            </a:extLst>
          </p:cNvPr>
          <p:cNvSpPr txBox="1"/>
          <p:nvPr/>
        </p:nvSpPr>
        <p:spPr>
          <a:xfrm>
            <a:off x="2394066" y="975138"/>
            <a:ext cx="7438642" cy="795731"/>
          </a:xfrm>
          <a:prstGeom prst="rect">
            <a:avLst/>
          </a:prstGeom>
          <a:noFill/>
        </p:spPr>
        <p:txBody>
          <a:bodyPr wrap="square" rtlCol="0">
            <a:spAutoFit/>
          </a:bodyPr>
          <a:lstStyle/>
          <a:p>
            <a:pPr algn="ctr"/>
            <a:r>
              <a:rPr lang="ja-JP" altLang="en-US" sz="4571" dirty="0">
                <a:solidFill>
                  <a:schemeClr val="bg1"/>
                </a:solidFill>
                <a:latin typeface="HGP創英角ﾎﾟｯﾌﾟ体" panose="040B0A00000000000000" pitchFamily="50" charset="-128"/>
                <a:ea typeface="HGP創英角ﾎﾟｯﾌﾟ体" panose="040B0A00000000000000" pitchFamily="50" charset="-128"/>
              </a:rPr>
              <a:t>戦略研勉強会</a:t>
            </a:r>
            <a:r>
              <a:rPr lang="ja-JP" altLang="en-US" sz="4571" b="1" dirty="0">
                <a:solidFill>
                  <a:schemeClr val="bg1"/>
                </a:solidFill>
                <a:latin typeface="BIZ UDPゴシック" panose="020B0400000000000000" pitchFamily="50" charset="-128"/>
                <a:ea typeface="BIZ UDPゴシック" panose="020B0400000000000000" pitchFamily="50" charset="-128"/>
              </a:rPr>
              <a:t>＠キャンプ</a:t>
            </a:r>
          </a:p>
        </p:txBody>
      </p:sp>
      <p:sp>
        <p:nvSpPr>
          <p:cNvPr id="8" name="テキスト ボックス 7">
            <a:extLst>
              <a:ext uri="{FF2B5EF4-FFF2-40B4-BE49-F238E27FC236}">
                <a16:creationId xmlns:a16="http://schemas.microsoft.com/office/drawing/2014/main" id="{65C3DC4F-FC31-1F02-C7C9-2A76E9846B8C}"/>
              </a:ext>
            </a:extLst>
          </p:cNvPr>
          <p:cNvSpPr txBox="1"/>
          <p:nvPr/>
        </p:nvSpPr>
        <p:spPr>
          <a:xfrm>
            <a:off x="4045527" y="1982633"/>
            <a:ext cx="3637149" cy="1107996"/>
          </a:xfrm>
          <a:prstGeom prst="rect">
            <a:avLst/>
          </a:prstGeom>
          <a:noFill/>
        </p:spPr>
        <p:txBody>
          <a:bodyPr wrap="square" rtlCol="0">
            <a:spAutoFit/>
          </a:bodyPr>
          <a:lstStyle/>
          <a:p>
            <a:pPr algn="ctr"/>
            <a:r>
              <a:rPr lang="ja-JP" altLang="en-US" sz="6600" b="1" dirty="0">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第</a:t>
            </a:r>
            <a:r>
              <a:rPr lang="en-US" altLang="ja-JP" sz="6600" b="1">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54</a:t>
            </a:r>
            <a:r>
              <a:rPr lang="ja-JP" altLang="en-US" sz="6600" b="1">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rPr>
              <a:t>回</a:t>
            </a:r>
            <a:endParaRPr kumimoji="1" lang="ja-JP" altLang="en-US" sz="6600" b="1" dirty="0">
              <a:solidFill>
                <a:schemeClr val="bg1">
                  <a:lumMod val="95000"/>
                </a:schemeClr>
              </a:solidFill>
              <a:effectLst>
                <a:outerShdw blurRad="38100" dist="38100" dir="2700000" algn="tl">
                  <a:srgbClr val="000000">
                    <a:alpha val="43137"/>
                  </a:srgbClr>
                </a:outerShdw>
              </a:effectLst>
              <a:latin typeface="BIZ UDゴシック" panose="020B0400000000000000" pitchFamily="49" charset="-128"/>
              <a:ea typeface="BIZ UDゴシック" panose="020B0400000000000000" pitchFamily="49" charset="-128"/>
            </a:endParaRPr>
          </a:p>
        </p:txBody>
      </p:sp>
      <p:sp>
        <p:nvSpPr>
          <p:cNvPr id="9" name="テキスト ボックス 8">
            <a:extLst>
              <a:ext uri="{FF2B5EF4-FFF2-40B4-BE49-F238E27FC236}">
                <a16:creationId xmlns:a16="http://schemas.microsoft.com/office/drawing/2014/main" id="{5F19D28D-00E1-573C-1019-5A91A0E90CC6}"/>
              </a:ext>
            </a:extLst>
          </p:cNvPr>
          <p:cNvSpPr txBox="1"/>
          <p:nvPr/>
        </p:nvSpPr>
        <p:spPr>
          <a:xfrm>
            <a:off x="-3848" y="3127665"/>
            <a:ext cx="12192000" cy="1569660"/>
          </a:xfrm>
          <a:prstGeom prst="rect">
            <a:avLst/>
          </a:prstGeom>
          <a:noFill/>
          <a:effectLst>
            <a:outerShdw blurRad="63500" sx="102000" sy="102000" algn="ctr" rotWithShape="0">
              <a:prstClr val="black">
                <a:alpha val="40000"/>
              </a:prstClr>
            </a:outerShdw>
          </a:effectLst>
        </p:spPr>
        <p:txBody>
          <a:bodyPr wrap="square">
            <a:spAutoFit/>
          </a:bodyPr>
          <a:lstStyle/>
          <a:p>
            <a:pPr algn="ctr" fontAlgn="base"/>
            <a:r>
              <a:rPr lang="ja-JP" altLang="en-US" sz="9600" b="1" i="0" u="none" strike="noStrike" dirty="0">
                <a:solidFill>
                  <a:srgbClr val="FFC000"/>
                </a:solidFill>
                <a:effectLst/>
                <a:latin typeface="HGS明朝E" panose="02020900000000000000" pitchFamily="18" charset="-128"/>
                <a:ea typeface="HGS明朝E" panose="02020900000000000000" pitchFamily="18" charset="-128"/>
              </a:rPr>
              <a:t>月面アーキテクチャ</a:t>
            </a:r>
          </a:p>
        </p:txBody>
      </p:sp>
      <p:sp>
        <p:nvSpPr>
          <p:cNvPr id="10" name="テキスト ボックス 9">
            <a:extLst>
              <a:ext uri="{FF2B5EF4-FFF2-40B4-BE49-F238E27FC236}">
                <a16:creationId xmlns:a16="http://schemas.microsoft.com/office/drawing/2014/main" id="{730D4A24-D056-CA71-B26F-7ABB81AD6DBB}"/>
              </a:ext>
            </a:extLst>
          </p:cNvPr>
          <p:cNvSpPr txBox="1"/>
          <p:nvPr/>
        </p:nvSpPr>
        <p:spPr>
          <a:xfrm>
            <a:off x="431990" y="6116457"/>
            <a:ext cx="11279041" cy="830997"/>
          </a:xfrm>
          <a:prstGeom prst="rect">
            <a:avLst/>
          </a:prstGeom>
          <a:noFill/>
        </p:spPr>
        <p:txBody>
          <a:bodyPr wrap="square" rtlCol="0">
            <a:spAutoFit/>
          </a:bodyPr>
          <a:lstStyle/>
          <a:p>
            <a:pPr algn="ctr"/>
            <a:r>
              <a:rPr kumimoji="1" lang="en-US" altLang="ja-JP" sz="48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2025</a:t>
            </a:r>
            <a:r>
              <a:rPr kumimoji="1" lang="ja-JP" altLang="en-US" sz="2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年</a:t>
            </a:r>
            <a:r>
              <a:rPr kumimoji="1" lang="en-US" altLang="ja-JP" sz="48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10</a:t>
            </a:r>
            <a:r>
              <a:rPr kumimoji="1" lang="ja-JP" altLang="en-US" sz="2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月</a:t>
            </a:r>
            <a:r>
              <a:rPr lang="en-US" altLang="ja-JP" sz="48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16</a:t>
            </a:r>
            <a:r>
              <a:rPr kumimoji="1" lang="ja-JP" altLang="en-US" sz="2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日（</a:t>
            </a:r>
            <a:r>
              <a:rPr lang="ja-JP" altLang="en-US" sz="4000" b="1"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木</a:t>
            </a:r>
            <a:r>
              <a:rPr kumimoji="1" lang="ja-JP" altLang="en-US" sz="2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曜日）</a:t>
            </a:r>
            <a:r>
              <a:rPr kumimoji="1" lang="en-US" altLang="ja-JP" sz="4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12</a:t>
            </a:r>
            <a:r>
              <a:rPr kumimoji="1" lang="ja-JP" altLang="en-US" sz="4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a:t>
            </a:r>
            <a:r>
              <a:rPr kumimoji="1" lang="en-US" altLang="ja-JP" sz="4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10</a:t>
            </a:r>
            <a:r>
              <a:rPr kumimoji="1" lang="ja-JP" altLang="en-US" sz="4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a:t>
            </a:r>
            <a:r>
              <a:rPr kumimoji="1" lang="en-US" altLang="ja-JP" sz="4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12</a:t>
            </a:r>
            <a:r>
              <a:rPr kumimoji="1" lang="ja-JP" altLang="en-US" sz="44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rPr>
              <a:t>：</a:t>
            </a:r>
            <a:r>
              <a:rPr kumimoji="1" lang="en-US" altLang="ja-JP" sz="4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40</a:t>
            </a:r>
            <a:endParaRPr kumimoji="1" lang="ja-JP" altLang="en-US" sz="4000" dirty="0">
              <a:solidFill>
                <a:schemeClr val="bg2"/>
              </a:solidFill>
              <a:latin typeface="ADLaM Display" panose="02010000000000000000" pitchFamily="2" charset="0"/>
              <a:ea typeface="BIZ UDPゴシック" panose="020B0400000000000000" pitchFamily="50" charset="-128"/>
              <a:cs typeface="ADLaM Display" panose="02010000000000000000" pitchFamily="2" charset="0"/>
            </a:endParaRPr>
          </a:p>
        </p:txBody>
      </p:sp>
      <p:pic>
        <p:nvPicPr>
          <p:cNvPr id="5" name="Picture 2" descr="月面バギーのイラスト">
            <a:extLst>
              <a:ext uri="{FF2B5EF4-FFF2-40B4-BE49-F238E27FC236}">
                <a16:creationId xmlns:a16="http://schemas.microsoft.com/office/drawing/2014/main" id="{FB88F77C-F9E4-4022-4BF5-DE4B6602B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18" y="1049815"/>
            <a:ext cx="2473037" cy="2473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843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C88BD8-F401-F2F2-4C28-3744D2E66F9E}"/>
            </a:ext>
          </a:extLst>
        </p:cNvPr>
        <p:cNvGrpSpPr/>
        <p:nvPr/>
      </p:nvGrpSpPr>
      <p:grpSpPr>
        <a:xfrm>
          <a:off x="0" y="0"/>
          <a:ext cx="0" cy="0"/>
          <a:chOff x="0" y="0"/>
          <a:chExt cx="0" cy="0"/>
        </a:xfrm>
      </p:grpSpPr>
      <p:pic>
        <p:nvPicPr>
          <p:cNvPr id="12" name="object 2">
            <a:extLst>
              <a:ext uri="{FF2B5EF4-FFF2-40B4-BE49-F238E27FC236}">
                <a16:creationId xmlns:a16="http://schemas.microsoft.com/office/drawing/2014/main" id="{7B4F2DF8-DE50-8F04-5E45-882EE763311C}"/>
              </a:ext>
            </a:extLst>
          </p:cNvPr>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910358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851E081-0603-BB75-1509-1EA6D295ADD4}"/>
            </a:ext>
          </a:extLst>
        </p:cNvPr>
        <p:cNvGrpSpPr/>
        <p:nvPr/>
      </p:nvGrpSpPr>
      <p:grpSpPr>
        <a:xfrm>
          <a:off x="0" y="0"/>
          <a:ext cx="0" cy="0"/>
          <a:chOff x="0" y="0"/>
          <a:chExt cx="0" cy="0"/>
        </a:xfrm>
      </p:grpSpPr>
      <p:pic>
        <p:nvPicPr>
          <p:cNvPr id="2" name="object 3">
            <a:extLst>
              <a:ext uri="{FF2B5EF4-FFF2-40B4-BE49-F238E27FC236}">
                <a16:creationId xmlns:a16="http://schemas.microsoft.com/office/drawing/2014/main" id="{874B24DB-82C4-5F28-B9CB-1B42C4EE1606}"/>
              </a:ext>
            </a:extLst>
          </p:cNvPr>
          <p:cNvPicPr/>
          <p:nvPr/>
        </p:nvPicPr>
        <p:blipFill>
          <a:blip r:embed="rId2" cstate="print"/>
          <a:stretch>
            <a:fillRect/>
          </a:stretch>
        </p:blipFill>
        <p:spPr>
          <a:xfrm>
            <a:off x="0" y="1"/>
            <a:ext cx="12192000" cy="6858000"/>
          </a:xfrm>
          <a:prstGeom prst="rect">
            <a:avLst/>
          </a:prstGeom>
        </p:spPr>
      </p:pic>
    </p:spTree>
    <p:extLst>
      <p:ext uri="{BB962C8B-B14F-4D97-AF65-F5344CB8AC3E}">
        <p14:creationId xmlns:p14="http://schemas.microsoft.com/office/powerpoint/2010/main" val="345441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6D9996-9427-60BC-F5BD-AC04E5AF6906}"/>
            </a:ext>
          </a:extLst>
        </p:cNvPr>
        <p:cNvGrpSpPr/>
        <p:nvPr/>
      </p:nvGrpSpPr>
      <p:grpSpPr>
        <a:xfrm>
          <a:off x="0" y="0"/>
          <a:ext cx="0" cy="0"/>
          <a:chOff x="0" y="0"/>
          <a:chExt cx="0" cy="0"/>
        </a:xfrm>
      </p:grpSpPr>
      <p:sp>
        <p:nvSpPr>
          <p:cNvPr id="3" name="object 5">
            <a:extLst>
              <a:ext uri="{FF2B5EF4-FFF2-40B4-BE49-F238E27FC236}">
                <a16:creationId xmlns:a16="http://schemas.microsoft.com/office/drawing/2014/main" id="{0231DC14-0606-B6A7-9FDB-69271DCD1990}"/>
              </a:ext>
            </a:extLst>
          </p:cNvPr>
          <p:cNvSpPr txBox="1"/>
          <p:nvPr/>
        </p:nvSpPr>
        <p:spPr>
          <a:xfrm>
            <a:off x="211772" y="813972"/>
            <a:ext cx="11768455" cy="5632439"/>
          </a:xfrm>
          <a:prstGeom prst="rect">
            <a:avLst/>
          </a:prstGeom>
        </p:spPr>
        <p:txBody>
          <a:bodyPr vert="horz" wrap="square" lIns="0" tIns="10795" rIns="0" bIns="0" rtlCol="0">
            <a:spAutoFit/>
          </a:bodyPr>
          <a:lstStyle/>
          <a:p>
            <a:pPr marL="355600" marR="73025" indent="-342900">
              <a:lnSpc>
                <a:spcPct val="108400"/>
              </a:lnSpc>
              <a:spcBef>
                <a:spcPts val="85"/>
              </a:spcBef>
              <a:buFont typeface="Arial"/>
              <a:buChar char="•"/>
              <a:tabLst>
                <a:tab pos="355600" algn="l"/>
              </a:tabLst>
            </a:pPr>
            <a:r>
              <a:rPr lang="ja-JP" altLang="en-US" sz="2000" b="1" spc="-5" dirty="0">
                <a:solidFill>
                  <a:schemeClr val="bg1"/>
                </a:solidFill>
                <a:latin typeface="BIZ UDP明朝 Medium" panose="02020500000000000000" pitchFamily="18" charset="-128"/>
                <a:ea typeface="BIZ UDP明朝 Medium" panose="02020500000000000000" pitchFamily="18" charset="-128"/>
                <a:cs typeface="Meiryo UI"/>
              </a:rPr>
              <a:t>日本</a:t>
            </a:r>
            <a:r>
              <a:rPr sz="2000" b="1" spc="-5" dirty="0">
                <a:solidFill>
                  <a:schemeClr val="bg1"/>
                </a:solidFill>
                <a:latin typeface="BIZ UDP明朝 Medium" panose="02020500000000000000" pitchFamily="18" charset="-128"/>
                <a:ea typeface="BIZ UDP明朝 Medium" panose="02020500000000000000" pitchFamily="18" charset="-128"/>
                <a:cs typeface="Meiryo UI"/>
              </a:rPr>
              <a:t>は、2</a:t>
            </a:r>
            <a:r>
              <a:rPr sz="2000" b="1" spc="5" dirty="0">
                <a:solidFill>
                  <a:schemeClr val="bg1"/>
                </a:solidFill>
                <a:latin typeface="BIZ UDP明朝 Medium" panose="02020500000000000000" pitchFamily="18" charset="-128"/>
                <a:ea typeface="BIZ UDP明朝 Medium" panose="02020500000000000000" pitchFamily="18" charset="-128"/>
                <a:cs typeface="Meiryo UI"/>
              </a:rPr>
              <a:t>0</a:t>
            </a:r>
            <a:r>
              <a:rPr sz="2000" b="1" spc="-10" dirty="0">
                <a:solidFill>
                  <a:schemeClr val="bg1"/>
                </a:solidFill>
                <a:latin typeface="BIZ UDP明朝 Medium" panose="02020500000000000000" pitchFamily="18" charset="-128"/>
                <a:ea typeface="BIZ UDP明朝 Medium" panose="02020500000000000000" pitchFamily="18" charset="-128"/>
                <a:cs typeface="Meiryo UI"/>
              </a:rPr>
              <a:t>19</a:t>
            </a:r>
            <a:r>
              <a:rPr sz="2000" b="1" dirty="0">
                <a:solidFill>
                  <a:schemeClr val="bg1"/>
                </a:solidFill>
                <a:latin typeface="BIZ UDP明朝 Medium" panose="02020500000000000000" pitchFamily="18" charset="-128"/>
                <a:ea typeface="BIZ UDP明朝 Medium" panose="02020500000000000000" pitchFamily="18" charset="-128"/>
                <a:cs typeface="Meiryo UI"/>
              </a:rPr>
              <a:t>年</a:t>
            </a:r>
            <a:r>
              <a:rPr sz="2000" b="1" spc="-10" dirty="0">
                <a:solidFill>
                  <a:schemeClr val="bg1"/>
                </a:solidFill>
                <a:latin typeface="BIZ UDP明朝 Medium" panose="02020500000000000000" pitchFamily="18" charset="-128"/>
                <a:ea typeface="BIZ UDP明朝 Medium" panose="02020500000000000000" pitchFamily="18" charset="-128"/>
                <a:cs typeface="Meiryo UI"/>
              </a:rPr>
              <a:t>10</a:t>
            </a:r>
            <a:r>
              <a:rPr sz="2000" b="1" spc="-20" dirty="0">
                <a:solidFill>
                  <a:schemeClr val="bg1"/>
                </a:solidFill>
                <a:latin typeface="BIZ UDP明朝 Medium" panose="02020500000000000000" pitchFamily="18" charset="-128"/>
                <a:ea typeface="BIZ UDP明朝 Medium" panose="02020500000000000000" pitchFamily="18" charset="-128"/>
                <a:cs typeface="Meiryo UI"/>
              </a:rPr>
              <a:t>月、火星を視野に入れつつ、月での持続的な活動を目指す米国提案による国際宇宙探</a:t>
            </a:r>
            <a:r>
              <a:rPr sz="2000" b="1" spc="-10" dirty="0">
                <a:solidFill>
                  <a:schemeClr val="bg1"/>
                </a:solidFill>
                <a:latin typeface="BIZ UDP明朝 Medium" panose="02020500000000000000" pitchFamily="18" charset="-128"/>
                <a:ea typeface="BIZ UDP明朝 Medium" panose="02020500000000000000" pitchFamily="18" charset="-128"/>
                <a:cs typeface="Meiryo UI"/>
              </a:rPr>
              <a:t>査プロジェクトであるアルテミス計画に参画することを決定。アルテミス計画の最新の状況を踏まえると、</a:t>
            </a:r>
            <a:r>
              <a:rPr sz="2000" b="1" spc="-5" dirty="0">
                <a:solidFill>
                  <a:schemeClr val="bg1"/>
                </a:solidFill>
                <a:latin typeface="BIZ UDP明朝 Medium" panose="02020500000000000000" pitchFamily="18" charset="-128"/>
                <a:ea typeface="BIZ UDP明朝 Medium" panose="02020500000000000000" pitchFamily="18" charset="-128"/>
                <a:cs typeface="Meiryo UI"/>
              </a:rPr>
              <a:t>202</a:t>
            </a:r>
            <a:r>
              <a:rPr sz="2000" b="1" spc="-15" dirty="0">
                <a:solidFill>
                  <a:schemeClr val="bg1"/>
                </a:solidFill>
                <a:latin typeface="BIZ UDP明朝 Medium" panose="02020500000000000000" pitchFamily="18" charset="-128"/>
                <a:ea typeface="BIZ UDP明朝 Medium" panose="02020500000000000000" pitchFamily="18" charset="-128"/>
                <a:cs typeface="Meiryo UI"/>
              </a:rPr>
              <a:t>0</a:t>
            </a:r>
            <a:r>
              <a:rPr sz="2000" b="1" dirty="0">
                <a:solidFill>
                  <a:schemeClr val="bg1"/>
                </a:solidFill>
                <a:latin typeface="BIZ UDP明朝 Medium" panose="02020500000000000000" pitchFamily="18" charset="-128"/>
                <a:ea typeface="BIZ UDP明朝 Medium" panose="02020500000000000000" pitchFamily="18" charset="-128"/>
                <a:cs typeface="Meiryo UI"/>
              </a:rPr>
              <a:t>年</a:t>
            </a:r>
            <a:r>
              <a:rPr sz="2000" b="1" spc="-5" dirty="0">
                <a:solidFill>
                  <a:schemeClr val="bg1"/>
                </a:solidFill>
                <a:latin typeface="BIZ UDP明朝 Medium" panose="02020500000000000000" pitchFamily="18" charset="-128"/>
                <a:ea typeface="BIZ UDP明朝 Medium" panose="02020500000000000000" pitchFamily="18" charset="-128"/>
                <a:cs typeface="Meiryo UI"/>
              </a:rPr>
              <a:t>代後半から</a:t>
            </a:r>
            <a:r>
              <a:rPr sz="2000" b="1" dirty="0">
                <a:solidFill>
                  <a:schemeClr val="bg1"/>
                </a:solidFill>
                <a:latin typeface="BIZ UDP明朝 Medium" panose="02020500000000000000" pitchFamily="18" charset="-128"/>
                <a:ea typeface="BIZ UDP明朝 Medium" panose="02020500000000000000" pitchFamily="18" charset="-128"/>
                <a:cs typeface="Meiryo UI"/>
              </a:rPr>
              <a:t>2030</a:t>
            </a:r>
            <a:r>
              <a:rPr sz="2000" b="1" spc="-30" dirty="0">
                <a:solidFill>
                  <a:schemeClr val="bg1"/>
                </a:solidFill>
                <a:latin typeface="BIZ UDP明朝 Medium" panose="02020500000000000000" pitchFamily="18" charset="-128"/>
                <a:ea typeface="BIZ UDP明朝 Medium" panose="02020500000000000000" pitchFamily="18" charset="-128"/>
                <a:cs typeface="Meiryo UI"/>
              </a:rPr>
              <a:t>年代にかけて、ゲートウェイも利用しつつ、水資源探査を含めた持続的な月面探査や探査の進</a:t>
            </a:r>
            <a:r>
              <a:rPr sz="2000" b="1" spc="-10" dirty="0">
                <a:solidFill>
                  <a:schemeClr val="bg1"/>
                </a:solidFill>
                <a:latin typeface="BIZ UDP明朝 Medium" panose="02020500000000000000" pitchFamily="18" charset="-128"/>
                <a:ea typeface="BIZ UDP明朝 Medium" panose="02020500000000000000" pitchFamily="18" charset="-128"/>
                <a:cs typeface="Meiryo UI"/>
              </a:rPr>
              <a:t>展に応じた基盤整備が行われることが見込まれる。こうした中、</a:t>
            </a:r>
            <a:r>
              <a:rPr lang="ja-JP" altLang="en-US" sz="2000" b="1" spc="-10" dirty="0">
                <a:solidFill>
                  <a:schemeClr val="accent2"/>
                </a:solidFill>
                <a:latin typeface="BIZ UDP明朝 Medium" panose="02020500000000000000" pitchFamily="18" charset="-128"/>
                <a:ea typeface="BIZ UDP明朝 Medium" panose="02020500000000000000" pitchFamily="18" charset="-128"/>
                <a:cs typeface="Meiryo UI"/>
              </a:rPr>
              <a:t>日本</a:t>
            </a:r>
            <a:r>
              <a:rPr sz="2000" b="1" spc="-10" dirty="0">
                <a:solidFill>
                  <a:schemeClr val="accent2"/>
                </a:solidFill>
                <a:latin typeface="BIZ UDP明朝 Medium" panose="02020500000000000000" pitchFamily="18" charset="-128"/>
                <a:ea typeface="BIZ UDP明朝 Medium" panose="02020500000000000000" pitchFamily="18" charset="-128"/>
                <a:cs typeface="Meiryo UI"/>
              </a:rPr>
              <a:t>は、20</a:t>
            </a:r>
            <a:r>
              <a:rPr sz="2000" b="1" spc="-5" dirty="0">
                <a:solidFill>
                  <a:schemeClr val="accent2"/>
                </a:solidFill>
                <a:latin typeface="BIZ UDP明朝 Medium" panose="02020500000000000000" pitchFamily="18" charset="-128"/>
                <a:ea typeface="BIZ UDP明朝 Medium" panose="02020500000000000000" pitchFamily="18" charset="-128"/>
                <a:cs typeface="Meiryo UI"/>
              </a:rPr>
              <a:t>2</a:t>
            </a:r>
            <a:r>
              <a:rPr sz="2000" b="1" spc="-10" dirty="0">
                <a:solidFill>
                  <a:schemeClr val="accent2"/>
                </a:solidFill>
                <a:latin typeface="BIZ UDP明朝 Medium" panose="02020500000000000000" pitchFamily="18" charset="-128"/>
                <a:ea typeface="BIZ UDP明朝 Medium" panose="02020500000000000000" pitchFamily="18" charset="-128"/>
                <a:cs typeface="Meiryo UI"/>
              </a:rPr>
              <a:t>0年代後半には、有人与圧ローバの</a:t>
            </a:r>
            <a:r>
              <a:rPr sz="2000" b="1" spc="-30" dirty="0">
                <a:solidFill>
                  <a:schemeClr val="accent2"/>
                </a:solidFill>
                <a:latin typeface="BIZ UDP明朝 Medium" panose="02020500000000000000" pitchFamily="18" charset="-128"/>
                <a:ea typeface="BIZ UDP明朝 Medium" panose="02020500000000000000" pitchFamily="18" charset="-128"/>
                <a:cs typeface="Meiryo UI"/>
              </a:rPr>
              <a:t>提供と併せ、米国人以外で初となる日本人宇宙飛行士の月面着陸の実現を図ることとしている。アルテミス計画が</a:t>
            </a:r>
            <a:r>
              <a:rPr sz="2000" b="1" spc="-20" dirty="0">
                <a:solidFill>
                  <a:schemeClr val="accent2"/>
                </a:solidFill>
                <a:latin typeface="BIZ UDP明朝 Medium" panose="02020500000000000000" pitchFamily="18" charset="-128"/>
                <a:ea typeface="BIZ UDP明朝 Medium" panose="02020500000000000000" pitchFamily="18" charset="-128"/>
                <a:cs typeface="Meiryo UI"/>
              </a:rPr>
              <a:t>政策的に推進される中で、持続的な月面探査とともに、月以遠の深宇宙が人類の新たな活動領域となっていくこと</a:t>
            </a:r>
            <a:r>
              <a:rPr sz="2000" b="1" spc="-25" dirty="0">
                <a:solidFill>
                  <a:schemeClr val="accent2"/>
                </a:solidFill>
                <a:latin typeface="BIZ UDP明朝 Medium" panose="02020500000000000000" pitchFamily="18" charset="-128"/>
                <a:ea typeface="BIZ UDP明朝 Medium" panose="02020500000000000000" pitchFamily="18" charset="-128"/>
                <a:cs typeface="Meiryo UI"/>
              </a:rPr>
              <a:t>を念頭に、月面開発の発展段階に合わせて、資源探査やそのための基盤整備を適切に進める必要がある</a:t>
            </a:r>
            <a:r>
              <a:rPr sz="2000" b="1" spc="-25" dirty="0">
                <a:solidFill>
                  <a:schemeClr val="bg1"/>
                </a:solidFill>
                <a:latin typeface="BIZ UDP明朝 Medium" panose="02020500000000000000" pitchFamily="18" charset="-128"/>
                <a:ea typeface="BIZ UDP明朝 Medium" panose="02020500000000000000" pitchFamily="18" charset="-128"/>
                <a:cs typeface="Meiryo UI"/>
              </a:rPr>
              <a:t>。</a:t>
            </a:r>
            <a:endParaRPr sz="2000" b="1" dirty="0">
              <a:solidFill>
                <a:schemeClr val="bg1"/>
              </a:solidFill>
              <a:latin typeface="BIZ UDP明朝 Medium" panose="02020500000000000000" pitchFamily="18" charset="-128"/>
              <a:ea typeface="BIZ UDP明朝 Medium" panose="02020500000000000000" pitchFamily="18" charset="-128"/>
              <a:cs typeface="Meiryo UI"/>
            </a:endParaRPr>
          </a:p>
          <a:p>
            <a:pPr marL="355600" marR="128905" indent="-342900">
              <a:lnSpc>
                <a:spcPts val="2600"/>
              </a:lnSpc>
              <a:spcBef>
                <a:spcPts val="110"/>
              </a:spcBef>
              <a:buFont typeface="Arial"/>
              <a:buChar char="•"/>
              <a:tabLst>
                <a:tab pos="355600" algn="l"/>
              </a:tabLst>
            </a:pPr>
            <a:r>
              <a:rPr sz="2000" b="1" spc="-35" dirty="0" err="1">
                <a:solidFill>
                  <a:schemeClr val="bg1"/>
                </a:solidFill>
                <a:latin typeface="BIZ UDP明朝 Medium" panose="02020500000000000000" pitchFamily="18" charset="-128"/>
                <a:ea typeface="BIZ UDP明朝 Medium" panose="02020500000000000000" pitchFamily="18" charset="-128"/>
                <a:cs typeface="Meiryo UI"/>
              </a:rPr>
              <a:t>そのような中で</a:t>
            </a:r>
            <a:r>
              <a:rPr sz="2000" b="1" spc="-35" dirty="0">
                <a:solidFill>
                  <a:schemeClr val="bg1"/>
                </a:solidFill>
                <a:latin typeface="BIZ UDP明朝 Medium" panose="02020500000000000000" pitchFamily="18" charset="-128"/>
                <a:ea typeface="BIZ UDP明朝 Medium" panose="02020500000000000000" pitchFamily="18" charset="-128"/>
                <a:cs typeface="Meiryo UI"/>
              </a:rPr>
              <a:t>、</a:t>
            </a:r>
            <a:r>
              <a:rPr lang="ja-JP" altLang="en-US" sz="2000" b="1" spc="-35" dirty="0">
                <a:solidFill>
                  <a:schemeClr val="bg1"/>
                </a:solidFill>
                <a:latin typeface="BIZ UDP明朝 Medium" panose="02020500000000000000" pitchFamily="18" charset="-128"/>
                <a:ea typeface="BIZ UDP明朝 Medium" panose="02020500000000000000" pitchFamily="18" charset="-128"/>
                <a:cs typeface="Meiryo UI"/>
              </a:rPr>
              <a:t>日本</a:t>
            </a:r>
            <a:r>
              <a:rPr sz="2000" b="1" spc="-35" dirty="0">
                <a:solidFill>
                  <a:schemeClr val="bg1"/>
                </a:solidFill>
                <a:latin typeface="BIZ UDP明朝 Medium" panose="02020500000000000000" pitchFamily="18" charset="-128"/>
                <a:ea typeface="BIZ UDP明朝 Medium" panose="02020500000000000000" pitchFamily="18" charset="-128"/>
                <a:cs typeface="Meiryo UI"/>
              </a:rPr>
              <a:t>政府の審議会に設置されている部会においても、月面活動に関する基本的な考え方として、必要</a:t>
            </a:r>
            <a:r>
              <a:rPr sz="2000" b="1" spc="-20" dirty="0">
                <a:solidFill>
                  <a:schemeClr val="bg1"/>
                </a:solidFill>
                <a:latin typeface="BIZ UDP明朝 Medium" panose="02020500000000000000" pitchFamily="18" charset="-128"/>
                <a:ea typeface="BIZ UDP明朝 Medium" panose="02020500000000000000" pitchFamily="18" charset="-128"/>
                <a:cs typeface="Meiryo UI"/>
              </a:rPr>
              <a:t>な技術や人材を戦略的に育成・確保し、月面活動を効果的に進めるため、民間企業をはじめとする多様な産学</a:t>
            </a:r>
            <a:r>
              <a:rPr sz="2000" b="1" spc="-35" dirty="0">
                <a:solidFill>
                  <a:schemeClr val="bg1"/>
                </a:solidFill>
                <a:latin typeface="BIZ UDP明朝 Medium" panose="02020500000000000000" pitchFamily="18" charset="-128"/>
                <a:ea typeface="BIZ UDP明朝 Medium" panose="02020500000000000000" pitchFamily="18" charset="-128"/>
                <a:cs typeface="Meiryo UI"/>
              </a:rPr>
              <a:t>官プレーヤーの積極的な参加を促進する必要性が挙げられているところ。</a:t>
            </a:r>
            <a:r>
              <a:rPr sz="2000" b="1" spc="-35" dirty="0">
                <a:solidFill>
                  <a:schemeClr val="accent2"/>
                </a:solidFill>
                <a:latin typeface="BIZ UDP明朝 Medium" panose="02020500000000000000" pitchFamily="18" charset="-128"/>
                <a:ea typeface="BIZ UDP明朝 Medium" panose="02020500000000000000" pitchFamily="18" charset="-128"/>
                <a:cs typeface="Meiryo UI"/>
              </a:rPr>
              <a:t>今後、非宇宙産業を含めた民間事業者が宇宙開発へ参画し、国際競争力を獲得していくことが期待される</a:t>
            </a:r>
            <a:r>
              <a:rPr sz="2000" b="1" spc="-35" dirty="0">
                <a:solidFill>
                  <a:schemeClr val="bg1"/>
                </a:solidFill>
                <a:latin typeface="BIZ UDP明朝 Medium" panose="02020500000000000000" pitchFamily="18" charset="-128"/>
                <a:ea typeface="BIZ UDP明朝 Medium" panose="02020500000000000000" pitchFamily="18" charset="-128"/>
                <a:cs typeface="Meiryo UI"/>
              </a:rPr>
              <a:t>。</a:t>
            </a:r>
            <a:endParaRPr sz="2000" b="1" dirty="0">
              <a:solidFill>
                <a:schemeClr val="bg1"/>
              </a:solidFill>
              <a:latin typeface="BIZ UDP明朝 Medium" panose="02020500000000000000" pitchFamily="18" charset="-128"/>
              <a:ea typeface="BIZ UDP明朝 Medium" panose="02020500000000000000" pitchFamily="18" charset="-128"/>
              <a:cs typeface="Meiryo UI"/>
            </a:endParaRPr>
          </a:p>
          <a:p>
            <a:pPr marL="355600" marR="5080" indent="-342900">
              <a:lnSpc>
                <a:spcPct val="108400"/>
              </a:lnSpc>
              <a:buFont typeface="Arial"/>
              <a:buChar char="•"/>
              <a:tabLst>
                <a:tab pos="355600" algn="l"/>
              </a:tabLst>
            </a:pPr>
            <a:r>
              <a:rPr sz="2000" b="1" spc="-30" dirty="0">
                <a:solidFill>
                  <a:schemeClr val="bg1"/>
                </a:solidFill>
                <a:latin typeface="BIZ UDP明朝 Medium" panose="02020500000000000000" pitchFamily="18" charset="-128"/>
                <a:ea typeface="BIZ UDP明朝 Medium" panose="02020500000000000000" pitchFamily="18" charset="-128"/>
                <a:cs typeface="Meiryo UI"/>
              </a:rPr>
              <a:t>この中でも、月面での持続的な活動に不可欠なインフラとして、月面への輸送能力の整備と向上が求められている。</a:t>
            </a:r>
            <a:r>
              <a:rPr sz="2000" b="1" spc="-25" dirty="0">
                <a:solidFill>
                  <a:schemeClr val="bg1"/>
                </a:solidFill>
                <a:latin typeface="BIZ UDP明朝 Medium" panose="02020500000000000000" pitchFamily="18" charset="-128"/>
                <a:ea typeface="BIZ UDP明朝 Medium" panose="02020500000000000000" pitchFamily="18" charset="-128"/>
                <a:cs typeface="Meiryo UI"/>
              </a:rPr>
              <a:t>また、将来における実際の基盤整備にあたっては、サービス調達も手法として活用することにより効率的な基盤整備</a:t>
            </a:r>
            <a:r>
              <a:rPr sz="2000" b="1" spc="-35" dirty="0">
                <a:solidFill>
                  <a:schemeClr val="bg1"/>
                </a:solidFill>
                <a:latin typeface="BIZ UDP明朝 Medium" panose="02020500000000000000" pitchFamily="18" charset="-128"/>
                <a:ea typeface="BIZ UDP明朝 Medium" panose="02020500000000000000" pitchFamily="18" charset="-128"/>
                <a:cs typeface="Meiryo UI"/>
              </a:rPr>
              <a:t>を進めていくことも検討されている。そこで、</a:t>
            </a:r>
            <a:r>
              <a:rPr sz="2000" b="1" spc="-35" dirty="0">
                <a:solidFill>
                  <a:schemeClr val="accent2"/>
                </a:solidFill>
                <a:latin typeface="BIZ UDP明朝 Medium" panose="02020500000000000000" pitchFamily="18" charset="-128"/>
                <a:ea typeface="BIZ UDP明朝 Medium" panose="02020500000000000000" pitchFamily="18" charset="-128"/>
                <a:cs typeface="Meiryo UI"/>
              </a:rPr>
              <a:t>民間事業者による月面着陸船</a:t>
            </a:r>
            <a:r>
              <a:rPr sz="2000" b="1" dirty="0">
                <a:solidFill>
                  <a:schemeClr val="accent2"/>
                </a:solidFill>
                <a:latin typeface="BIZ UDP明朝 Medium" panose="02020500000000000000" pitchFamily="18" charset="-128"/>
                <a:ea typeface="BIZ UDP明朝 Medium" panose="02020500000000000000" pitchFamily="18" charset="-128"/>
                <a:cs typeface="Meiryo UI"/>
              </a:rPr>
              <a:t>（</a:t>
            </a:r>
            <a:r>
              <a:rPr sz="2000" b="1" spc="-10" dirty="0">
                <a:solidFill>
                  <a:schemeClr val="accent2"/>
                </a:solidFill>
                <a:latin typeface="BIZ UDP明朝 Medium" panose="02020500000000000000" pitchFamily="18" charset="-128"/>
                <a:ea typeface="BIZ UDP明朝 Medium" panose="02020500000000000000" pitchFamily="18" charset="-128"/>
                <a:cs typeface="Meiryo UI"/>
              </a:rPr>
              <a:t>ランダー）</a:t>
            </a:r>
            <a:r>
              <a:rPr sz="2000" b="1" spc="-20" dirty="0">
                <a:solidFill>
                  <a:schemeClr val="accent2"/>
                </a:solidFill>
                <a:latin typeface="BIZ UDP明朝 Medium" panose="02020500000000000000" pitchFamily="18" charset="-128"/>
                <a:ea typeface="BIZ UDP明朝 Medium" panose="02020500000000000000" pitchFamily="18" charset="-128"/>
                <a:cs typeface="Meiryo UI"/>
              </a:rPr>
              <a:t>の開発及びそ</a:t>
            </a:r>
            <a:r>
              <a:rPr sz="2000" b="1" spc="-30" dirty="0">
                <a:solidFill>
                  <a:schemeClr val="accent2"/>
                </a:solidFill>
                <a:latin typeface="BIZ UDP明朝 Medium" panose="02020500000000000000" pitchFamily="18" charset="-128"/>
                <a:ea typeface="BIZ UDP明朝 Medium" panose="02020500000000000000" pitchFamily="18" charset="-128"/>
                <a:cs typeface="Meiryo UI"/>
              </a:rPr>
              <a:t>れを利用した月面輸送サービスの実証を通じ、将来の月面活動に必要な基盤整備に貢献することを目的とする</a:t>
            </a:r>
            <a:r>
              <a:rPr sz="2000" b="1" spc="-30" dirty="0">
                <a:solidFill>
                  <a:schemeClr val="bg1"/>
                </a:solidFill>
                <a:latin typeface="BIZ UDP明朝 Medium" panose="02020500000000000000" pitchFamily="18" charset="-128"/>
                <a:ea typeface="BIZ UDP明朝 Medium" panose="02020500000000000000" pitchFamily="18" charset="-128"/>
                <a:cs typeface="Meiryo UI"/>
              </a:rPr>
              <a:t>。</a:t>
            </a:r>
            <a:endParaRPr sz="2000" b="1" dirty="0">
              <a:solidFill>
                <a:schemeClr val="bg1"/>
              </a:solidFill>
              <a:latin typeface="BIZ UDP明朝 Medium" panose="02020500000000000000" pitchFamily="18" charset="-128"/>
              <a:ea typeface="BIZ UDP明朝 Medium" panose="02020500000000000000" pitchFamily="18" charset="-128"/>
              <a:cs typeface="Meiryo UI"/>
            </a:endParaRPr>
          </a:p>
        </p:txBody>
      </p:sp>
      <p:sp>
        <p:nvSpPr>
          <p:cNvPr id="4" name="テキスト ボックス 3">
            <a:extLst>
              <a:ext uri="{FF2B5EF4-FFF2-40B4-BE49-F238E27FC236}">
                <a16:creationId xmlns:a16="http://schemas.microsoft.com/office/drawing/2014/main" id="{E4BF8715-CF2D-4DD8-E911-4E9DFC220556}"/>
              </a:ext>
            </a:extLst>
          </p:cNvPr>
          <p:cNvSpPr txBox="1"/>
          <p:nvPr/>
        </p:nvSpPr>
        <p:spPr>
          <a:xfrm>
            <a:off x="0" y="-67275"/>
            <a:ext cx="12192000" cy="646331"/>
          </a:xfrm>
          <a:prstGeom prst="rect">
            <a:avLst/>
          </a:prstGeom>
          <a:solidFill>
            <a:schemeClr val="tx1"/>
          </a:solidFill>
        </p:spPr>
        <p:txBody>
          <a:bodyPr wrap="square">
            <a:spAutoFit/>
          </a:bodyPr>
          <a:lstStyle/>
          <a:p>
            <a:pPr marL="12700" algn="ctr">
              <a:lnSpc>
                <a:spcPct val="100000"/>
              </a:lnSpc>
              <a:spcBef>
                <a:spcPts val="95"/>
              </a:spcBef>
              <a:tabLst>
                <a:tab pos="701040" algn="l"/>
              </a:tabLst>
            </a:pPr>
            <a:r>
              <a:rPr lang="ja-JP" altLang="en-US" sz="3600" b="1" spc="-40" dirty="0">
                <a:solidFill>
                  <a:schemeClr val="bg1"/>
                </a:solidFill>
                <a:latin typeface="BIZ UDP明朝 Medium" panose="02020500000000000000" pitchFamily="18" charset="-128"/>
                <a:ea typeface="BIZ UDP明朝 Medium" panose="02020500000000000000" pitchFamily="18" charset="-128"/>
              </a:rPr>
              <a:t>背景と目的</a:t>
            </a:r>
            <a:endParaRPr lang="en-US" altLang="ja-JP" sz="3600" b="1" spc="-40"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66787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7ACAFB8-D4C4-F04F-ED96-E2D20A0AEB5E}"/>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FAE6A8-FBBA-9F6D-5F67-16A58DE0F99C}"/>
              </a:ext>
            </a:extLst>
          </p:cNvPr>
          <p:cNvSpPr txBox="1"/>
          <p:nvPr/>
        </p:nvSpPr>
        <p:spPr>
          <a:xfrm>
            <a:off x="0" y="-67275"/>
            <a:ext cx="12192000" cy="646331"/>
          </a:xfrm>
          <a:prstGeom prst="rect">
            <a:avLst/>
          </a:prstGeom>
          <a:solidFill>
            <a:schemeClr val="tx1"/>
          </a:solidFill>
        </p:spPr>
        <p:txBody>
          <a:bodyPr wrap="square">
            <a:spAutoFit/>
          </a:bodyPr>
          <a:lstStyle/>
          <a:p>
            <a:pPr marL="12700" algn="ctr">
              <a:lnSpc>
                <a:spcPct val="100000"/>
              </a:lnSpc>
              <a:spcBef>
                <a:spcPts val="95"/>
              </a:spcBef>
              <a:tabLst>
                <a:tab pos="701040" algn="l"/>
              </a:tabLst>
            </a:pPr>
            <a:r>
              <a:rPr lang="ja-JP" altLang="en-US" sz="3600" spc="-40" dirty="0">
                <a:solidFill>
                  <a:schemeClr val="bg1"/>
                </a:solidFill>
                <a:latin typeface="BIZ UDP明朝 Medium" panose="02020500000000000000" pitchFamily="18" charset="-128"/>
                <a:ea typeface="BIZ UDP明朝 Medium" panose="02020500000000000000" pitchFamily="18" charset="-128"/>
              </a:rPr>
              <a:t>社会実装の理想と月面経済圏の創出</a:t>
            </a:r>
            <a:endParaRPr lang="en-US" altLang="ja-JP" sz="3600" spc="-40" dirty="0">
              <a:solidFill>
                <a:schemeClr val="bg1"/>
              </a:solidFill>
              <a:latin typeface="BIZ UDP明朝 Medium" panose="02020500000000000000" pitchFamily="18" charset="-128"/>
              <a:ea typeface="BIZ UDP明朝 Medium" panose="02020500000000000000" pitchFamily="18" charset="-128"/>
            </a:endParaRPr>
          </a:p>
        </p:txBody>
      </p:sp>
      <p:sp>
        <p:nvSpPr>
          <p:cNvPr id="5" name="object 5">
            <a:extLst>
              <a:ext uri="{FF2B5EF4-FFF2-40B4-BE49-F238E27FC236}">
                <a16:creationId xmlns:a16="http://schemas.microsoft.com/office/drawing/2014/main" id="{90D7FBA5-F0A5-3C4B-D493-FC0F68D16C8F}"/>
              </a:ext>
            </a:extLst>
          </p:cNvPr>
          <p:cNvSpPr txBox="1"/>
          <p:nvPr/>
        </p:nvSpPr>
        <p:spPr>
          <a:xfrm>
            <a:off x="255587" y="731204"/>
            <a:ext cx="11680825" cy="1552348"/>
          </a:xfrm>
          <a:prstGeom prst="rect">
            <a:avLst/>
          </a:prstGeom>
        </p:spPr>
        <p:txBody>
          <a:bodyPr vert="horz" wrap="square" lIns="0" tIns="13335" rIns="0" bIns="0" rtlCol="0">
            <a:spAutoFit/>
          </a:bodyPr>
          <a:lstStyle/>
          <a:p>
            <a:pPr marL="12700">
              <a:lnSpc>
                <a:spcPct val="100000"/>
              </a:lnSpc>
              <a:spcBef>
                <a:spcPts val="105"/>
              </a:spcBef>
            </a:pPr>
            <a:r>
              <a:rPr sz="2000" b="1" u="sng" spc="-15" dirty="0">
                <a:solidFill>
                  <a:schemeClr val="bg1"/>
                </a:solidFill>
                <a:uFill>
                  <a:solidFill>
                    <a:srgbClr val="000000"/>
                  </a:solidFill>
                </a:uFill>
                <a:latin typeface="BIZ UDP明朝 Medium" panose="02020500000000000000" pitchFamily="18" charset="-128"/>
                <a:ea typeface="BIZ UDP明朝 Medium" panose="02020500000000000000" pitchFamily="18" charset="-128"/>
                <a:cs typeface="Meiryo UI"/>
              </a:rPr>
              <a:t>【社会実装の理想像】</a:t>
            </a:r>
            <a:endParaRPr sz="2000" b="1" dirty="0">
              <a:solidFill>
                <a:schemeClr val="bg1"/>
              </a:solidFill>
              <a:latin typeface="BIZ UDP明朝 Medium" panose="02020500000000000000" pitchFamily="18" charset="-128"/>
              <a:ea typeface="BIZ UDP明朝 Medium" panose="02020500000000000000" pitchFamily="18" charset="-128"/>
              <a:cs typeface="Meiryo UI"/>
            </a:endParaRPr>
          </a:p>
          <a:p>
            <a:pPr marL="12700" marR="57150" indent="167640" algn="just">
              <a:lnSpc>
                <a:spcPct val="100000"/>
              </a:lnSpc>
            </a:pPr>
            <a:r>
              <a:rPr sz="2000" b="1" spc="-20" dirty="0">
                <a:solidFill>
                  <a:schemeClr val="bg1"/>
                </a:solidFill>
                <a:latin typeface="BIZ UDP明朝 Medium" panose="02020500000000000000" pitchFamily="18" charset="-128"/>
                <a:ea typeface="BIZ UDP明朝 Medium" panose="02020500000000000000" pitchFamily="18" charset="-128"/>
                <a:cs typeface="Meiryo UI"/>
              </a:rPr>
              <a:t>将来の月面活動を支える月面への輸送手段が確立され、定期的な月面輸送機会が提供されることにより、月面開</a:t>
            </a:r>
            <a:r>
              <a:rPr sz="2000" b="1" spc="-25" dirty="0">
                <a:solidFill>
                  <a:schemeClr val="bg1"/>
                </a:solidFill>
                <a:latin typeface="BIZ UDP明朝 Medium" panose="02020500000000000000" pitchFamily="18" charset="-128"/>
                <a:ea typeface="BIZ UDP明朝 Medium" panose="02020500000000000000" pitchFamily="18" charset="-128"/>
                <a:cs typeface="Meiryo UI"/>
              </a:rPr>
              <a:t>発が効率的に進展することを目指す。さらに、</a:t>
            </a:r>
            <a:r>
              <a:rPr sz="2000" b="1" spc="-25" dirty="0">
                <a:solidFill>
                  <a:schemeClr val="accent2"/>
                </a:solidFill>
                <a:latin typeface="BIZ UDP明朝 Medium" panose="02020500000000000000" pitchFamily="18" charset="-128"/>
                <a:ea typeface="BIZ UDP明朝 Medium" panose="02020500000000000000" pitchFamily="18" charset="-128"/>
                <a:cs typeface="Meiryo UI"/>
              </a:rPr>
              <a:t>月面輸送機会の増加により、水電解技術等による水素システム、電力システム、通信・測位システム、食料供給システムなど、地上技術の宇宙転用を含む様々な技術実証が民間事業者により進められ、月面でのサービス提供が進められるなど、新たな産業の創出が期待される</a:t>
            </a:r>
            <a:r>
              <a:rPr sz="2000" b="1" spc="-25" dirty="0">
                <a:solidFill>
                  <a:schemeClr val="bg1"/>
                </a:solidFill>
                <a:latin typeface="BIZ UDP明朝 Medium" panose="02020500000000000000" pitchFamily="18" charset="-128"/>
                <a:ea typeface="BIZ UDP明朝 Medium" panose="02020500000000000000" pitchFamily="18" charset="-128"/>
                <a:cs typeface="Meiryo UI"/>
              </a:rPr>
              <a:t>。</a:t>
            </a:r>
            <a:endParaRPr sz="2000" b="1" dirty="0">
              <a:solidFill>
                <a:schemeClr val="bg1"/>
              </a:solidFill>
              <a:latin typeface="BIZ UDP明朝 Medium" panose="02020500000000000000" pitchFamily="18" charset="-128"/>
              <a:ea typeface="BIZ UDP明朝 Medium" panose="02020500000000000000" pitchFamily="18" charset="-128"/>
              <a:cs typeface="Meiryo UI"/>
            </a:endParaRPr>
          </a:p>
        </p:txBody>
      </p:sp>
      <p:sp>
        <p:nvSpPr>
          <p:cNvPr id="9" name="テキスト ボックス 8">
            <a:extLst>
              <a:ext uri="{FF2B5EF4-FFF2-40B4-BE49-F238E27FC236}">
                <a16:creationId xmlns:a16="http://schemas.microsoft.com/office/drawing/2014/main" id="{6398588D-8A03-5F3F-D9BF-E1DEF1FD605A}"/>
              </a:ext>
            </a:extLst>
          </p:cNvPr>
          <p:cNvSpPr txBox="1"/>
          <p:nvPr/>
        </p:nvSpPr>
        <p:spPr>
          <a:xfrm>
            <a:off x="342899" y="2819132"/>
            <a:ext cx="11506200" cy="3477875"/>
          </a:xfrm>
          <a:prstGeom prst="rect">
            <a:avLst/>
          </a:prstGeom>
          <a:noFill/>
          <a:ln w="38100">
            <a:solidFill>
              <a:schemeClr val="bg1"/>
            </a:solidFill>
          </a:ln>
        </p:spPr>
        <p:txBody>
          <a:bodyPr wrap="square">
            <a:spAutoFit/>
          </a:bodyPr>
          <a:lstStyle/>
          <a:p>
            <a:r>
              <a:rPr lang="ja-JP" altLang="en-US" sz="2000" b="1" dirty="0">
                <a:solidFill>
                  <a:schemeClr val="bg1"/>
                </a:solidFill>
                <a:latin typeface="BIZ UDP明朝 Medium" panose="02020500000000000000" pitchFamily="18" charset="-128"/>
                <a:ea typeface="BIZ UDP明朝 Medium" panose="02020500000000000000" pitchFamily="18" charset="-128"/>
              </a:rPr>
              <a:t>●</a:t>
            </a:r>
            <a:r>
              <a:rPr lang="en-US" altLang="ja-JP" sz="2000" b="1" dirty="0">
                <a:solidFill>
                  <a:schemeClr val="bg1"/>
                </a:solidFill>
                <a:latin typeface="BIZ UDP明朝 Medium" panose="02020500000000000000" pitchFamily="18" charset="-128"/>
                <a:ea typeface="BIZ UDP明朝 Medium" panose="02020500000000000000" pitchFamily="18" charset="-128"/>
              </a:rPr>
              <a:t>PwC</a:t>
            </a:r>
            <a:r>
              <a:rPr lang="ja-JP" altLang="en-US" sz="2000" b="1" dirty="0">
                <a:solidFill>
                  <a:schemeClr val="bg1"/>
                </a:solidFill>
                <a:latin typeface="BIZ UDP明朝 Medium" panose="02020500000000000000" pitchFamily="18" charset="-128"/>
                <a:ea typeface="BIZ UDP明朝 Medium" panose="02020500000000000000" pitchFamily="18" charset="-128"/>
              </a:rPr>
              <a:t>社の予測では、</a:t>
            </a:r>
            <a:r>
              <a:rPr lang="en-US" altLang="ja-JP" sz="2000" b="1" dirty="0">
                <a:solidFill>
                  <a:schemeClr val="accent2"/>
                </a:solidFill>
                <a:latin typeface="BIZ UDP明朝 Medium" panose="02020500000000000000" pitchFamily="18" charset="-128"/>
                <a:ea typeface="BIZ UDP明朝 Medium" panose="02020500000000000000" pitchFamily="18" charset="-128"/>
              </a:rPr>
              <a:t>2020</a:t>
            </a:r>
            <a:r>
              <a:rPr lang="ja-JP" altLang="en-US" sz="2000" b="1" dirty="0">
                <a:solidFill>
                  <a:schemeClr val="accent2"/>
                </a:solidFill>
                <a:latin typeface="BIZ UDP明朝 Medium" panose="02020500000000000000" pitchFamily="18" charset="-128"/>
                <a:ea typeface="BIZ UDP明朝 Medium" panose="02020500000000000000" pitchFamily="18" charset="-128"/>
              </a:rPr>
              <a:t>年～</a:t>
            </a:r>
            <a:r>
              <a:rPr lang="en-US" altLang="ja-JP" sz="2000" b="1" dirty="0">
                <a:solidFill>
                  <a:schemeClr val="accent2"/>
                </a:solidFill>
                <a:latin typeface="BIZ UDP明朝 Medium" panose="02020500000000000000" pitchFamily="18" charset="-128"/>
                <a:ea typeface="BIZ UDP明朝 Medium" panose="02020500000000000000" pitchFamily="18" charset="-128"/>
              </a:rPr>
              <a:t>2040</a:t>
            </a:r>
            <a:r>
              <a:rPr lang="ja-JP" altLang="en-US" sz="2000" b="1" dirty="0">
                <a:solidFill>
                  <a:schemeClr val="accent2"/>
                </a:solidFill>
                <a:latin typeface="BIZ UDP明朝 Medium" panose="02020500000000000000" pitchFamily="18" charset="-128"/>
                <a:ea typeface="BIZ UDP明朝 Medium" panose="02020500000000000000" pitchFamily="18" charset="-128"/>
              </a:rPr>
              <a:t>年の世界の月輸送市場の累計規模は最大約</a:t>
            </a:r>
            <a:r>
              <a:rPr lang="en-US" altLang="ja-JP" sz="2000" b="1" dirty="0">
                <a:solidFill>
                  <a:schemeClr val="accent2"/>
                </a:solidFill>
                <a:latin typeface="BIZ UDP明朝 Medium" panose="02020500000000000000" pitchFamily="18" charset="-128"/>
                <a:ea typeface="BIZ UDP明朝 Medium" panose="02020500000000000000" pitchFamily="18" charset="-128"/>
              </a:rPr>
              <a:t>14</a:t>
            </a:r>
            <a:r>
              <a:rPr lang="ja-JP" altLang="en-US" sz="2000" b="1" dirty="0">
                <a:solidFill>
                  <a:schemeClr val="accent2"/>
                </a:solidFill>
                <a:latin typeface="BIZ UDP明朝 Medium" panose="02020500000000000000" pitchFamily="18" charset="-128"/>
                <a:ea typeface="BIZ UDP明朝 Medium" panose="02020500000000000000" pitchFamily="18" charset="-128"/>
              </a:rPr>
              <a:t>兆円（</a:t>
            </a:r>
            <a:r>
              <a:rPr lang="en-US" altLang="ja-JP" sz="2000" b="1" dirty="0">
                <a:solidFill>
                  <a:schemeClr val="accent2"/>
                </a:solidFill>
                <a:latin typeface="BIZ UDP明朝 Medium" panose="02020500000000000000" pitchFamily="18" charset="-128"/>
                <a:ea typeface="BIZ UDP明朝 Medium" panose="02020500000000000000" pitchFamily="18" charset="-128"/>
              </a:rPr>
              <a:t>1,020</a:t>
            </a:r>
            <a:r>
              <a:rPr lang="ja-JP" altLang="en-US" sz="2000" b="1" dirty="0">
                <a:solidFill>
                  <a:schemeClr val="accent2"/>
                </a:solidFill>
                <a:latin typeface="BIZ UDP明朝 Medium" panose="02020500000000000000" pitchFamily="18" charset="-128"/>
                <a:ea typeface="BIZ UDP明朝 Medium" panose="02020500000000000000" pitchFamily="18" charset="-128"/>
              </a:rPr>
              <a:t>億米ドル。</a:t>
            </a:r>
            <a:r>
              <a:rPr lang="en-US" altLang="ja-JP" sz="2000" b="1" dirty="0">
                <a:solidFill>
                  <a:schemeClr val="accent2"/>
                </a:solidFill>
                <a:latin typeface="BIZ UDP明朝 Medium" panose="02020500000000000000" pitchFamily="18" charset="-128"/>
                <a:ea typeface="BIZ UDP明朝 Medium" panose="02020500000000000000" pitchFamily="18" charset="-128"/>
              </a:rPr>
              <a:t>139</a:t>
            </a:r>
            <a:r>
              <a:rPr lang="ja-JP" altLang="en-US" sz="2000" b="1" dirty="0">
                <a:solidFill>
                  <a:schemeClr val="accent2"/>
                </a:solidFill>
                <a:latin typeface="BIZ UDP明朝 Medium" panose="02020500000000000000" pitchFamily="18" charset="-128"/>
                <a:ea typeface="BIZ UDP明朝 Medium" panose="02020500000000000000" pitchFamily="18" charset="-128"/>
              </a:rPr>
              <a:t>円／ドル換算）と見込まれ</a:t>
            </a:r>
            <a:r>
              <a:rPr lang="ja-JP" altLang="en-US" sz="2000" b="1" dirty="0">
                <a:solidFill>
                  <a:schemeClr val="bg1"/>
                </a:solidFill>
                <a:latin typeface="BIZ UDP明朝 Medium" panose="02020500000000000000" pitchFamily="18" charset="-128"/>
                <a:ea typeface="BIZ UDP明朝 Medium" panose="02020500000000000000" pitchFamily="18" charset="-128"/>
              </a:rPr>
              <a:t>、需要全体のうち</a:t>
            </a:r>
            <a:r>
              <a:rPr lang="ja-JP" altLang="en-US" sz="2000" b="1" dirty="0">
                <a:solidFill>
                  <a:schemeClr val="accent2"/>
                </a:solidFill>
                <a:latin typeface="BIZ UDP明朝 Medium" panose="02020500000000000000" pitchFamily="18" charset="-128"/>
                <a:ea typeface="BIZ UDP明朝 Medium" panose="02020500000000000000" pitchFamily="18" charset="-128"/>
              </a:rPr>
              <a:t>日本は約</a:t>
            </a:r>
            <a:r>
              <a:rPr lang="en-US" altLang="ja-JP" sz="2000" b="1" dirty="0">
                <a:solidFill>
                  <a:schemeClr val="accent2"/>
                </a:solidFill>
                <a:latin typeface="BIZ UDP明朝 Medium" panose="02020500000000000000" pitchFamily="18" charset="-128"/>
                <a:ea typeface="BIZ UDP明朝 Medium" panose="02020500000000000000" pitchFamily="18" charset="-128"/>
              </a:rPr>
              <a:t>12</a:t>
            </a:r>
            <a:r>
              <a:rPr lang="ja-JP" altLang="en-US" sz="2000" b="1" dirty="0">
                <a:solidFill>
                  <a:schemeClr val="accent2"/>
                </a:solidFill>
                <a:latin typeface="BIZ UDP明朝 Medium" panose="02020500000000000000" pitchFamily="18" charset="-128"/>
                <a:ea typeface="BIZ UDP明朝 Medium" panose="02020500000000000000" pitchFamily="18" charset="-128"/>
              </a:rPr>
              <a:t>％を占める</a:t>
            </a:r>
            <a:r>
              <a:rPr lang="ja-JP" altLang="en-US" sz="2000" b="1" dirty="0">
                <a:solidFill>
                  <a:schemeClr val="bg1"/>
                </a:solidFill>
                <a:latin typeface="BIZ UDP明朝 Medium" panose="02020500000000000000" pitchFamily="18" charset="-128"/>
                <a:ea typeface="BIZ UDP明朝 Medium" panose="02020500000000000000" pitchFamily="18" charset="-128"/>
              </a:rPr>
              <a:t>とされる。また、民間需要の割合は</a:t>
            </a:r>
            <a:r>
              <a:rPr lang="en-US" altLang="ja-JP" sz="2000" b="1" dirty="0">
                <a:solidFill>
                  <a:schemeClr val="bg1"/>
                </a:solidFill>
                <a:latin typeface="BIZ UDP明朝 Medium" panose="02020500000000000000" pitchFamily="18" charset="-128"/>
                <a:ea typeface="BIZ UDP明朝 Medium" panose="02020500000000000000" pitchFamily="18" charset="-128"/>
              </a:rPr>
              <a:t>2031</a:t>
            </a:r>
            <a:r>
              <a:rPr lang="ja-JP" altLang="en-US" sz="2000" b="1" dirty="0">
                <a:solidFill>
                  <a:schemeClr val="bg1"/>
                </a:solidFill>
                <a:latin typeface="BIZ UDP明朝 Medium" panose="02020500000000000000" pitchFamily="18" charset="-128"/>
                <a:ea typeface="BIZ UDP明朝 Medium" panose="02020500000000000000" pitchFamily="18" charset="-128"/>
              </a:rPr>
              <a:t>～</a:t>
            </a:r>
            <a:r>
              <a:rPr lang="en-US" altLang="ja-JP" sz="2000" b="1" dirty="0">
                <a:solidFill>
                  <a:schemeClr val="bg1"/>
                </a:solidFill>
                <a:latin typeface="BIZ UDP明朝 Medium" panose="02020500000000000000" pitchFamily="18" charset="-128"/>
                <a:ea typeface="BIZ UDP明朝 Medium" panose="02020500000000000000" pitchFamily="18" charset="-128"/>
              </a:rPr>
              <a:t>2040</a:t>
            </a:r>
            <a:r>
              <a:rPr lang="ja-JP" altLang="en-US" sz="2000" b="1" dirty="0">
                <a:solidFill>
                  <a:schemeClr val="bg1"/>
                </a:solidFill>
                <a:latin typeface="BIZ UDP明朝 Medium" panose="02020500000000000000" pitchFamily="18" charset="-128"/>
                <a:ea typeface="BIZ UDP明朝 Medium" panose="02020500000000000000" pitchFamily="18" charset="-128"/>
              </a:rPr>
              <a:t>年に</a:t>
            </a:r>
            <a:r>
              <a:rPr lang="en-US" altLang="ja-JP" sz="2000" b="1" dirty="0">
                <a:solidFill>
                  <a:schemeClr val="bg1"/>
                </a:solidFill>
                <a:latin typeface="BIZ UDP明朝 Medium" panose="02020500000000000000" pitchFamily="18" charset="-128"/>
                <a:ea typeface="BIZ UDP明朝 Medium" panose="02020500000000000000" pitchFamily="18" charset="-128"/>
              </a:rPr>
              <a:t>50</a:t>
            </a:r>
            <a:r>
              <a:rPr lang="ja-JP" altLang="en-US" sz="2000" b="1" dirty="0">
                <a:solidFill>
                  <a:schemeClr val="bg1"/>
                </a:solidFill>
                <a:latin typeface="BIZ UDP明朝 Medium" panose="02020500000000000000" pitchFamily="18" charset="-128"/>
                <a:ea typeface="BIZ UDP明朝 Medium" panose="02020500000000000000" pitchFamily="18" charset="-128"/>
              </a:rPr>
              <a:t>％以上に拡大し、さらに</a:t>
            </a:r>
            <a:r>
              <a:rPr lang="ja-JP" altLang="en-US" sz="2000" b="1" dirty="0">
                <a:solidFill>
                  <a:schemeClr val="accent2"/>
                </a:solidFill>
                <a:latin typeface="BIZ UDP明朝 Medium" panose="02020500000000000000" pitchFamily="18" charset="-128"/>
                <a:ea typeface="BIZ UDP明朝 Medium" panose="02020500000000000000" pitchFamily="18" charset="-128"/>
              </a:rPr>
              <a:t>非宇宙産業系企業が約</a:t>
            </a:r>
            <a:r>
              <a:rPr lang="en-US" altLang="ja-JP" sz="2000" b="1" dirty="0">
                <a:solidFill>
                  <a:schemeClr val="accent2"/>
                </a:solidFill>
                <a:latin typeface="BIZ UDP明朝 Medium" panose="02020500000000000000" pitchFamily="18" charset="-128"/>
                <a:ea typeface="BIZ UDP明朝 Medium" panose="02020500000000000000" pitchFamily="18" charset="-128"/>
              </a:rPr>
              <a:t>4</a:t>
            </a:r>
            <a:r>
              <a:rPr lang="ja-JP" altLang="en-US" sz="2000" b="1" dirty="0">
                <a:solidFill>
                  <a:schemeClr val="accent2"/>
                </a:solidFill>
                <a:latin typeface="BIZ UDP明朝 Medium" panose="02020500000000000000" pitchFamily="18" charset="-128"/>
                <a:ea typeface="BIZ UDP明朝 Medium" panose="02020500000000000000" pitchFamily="18" charset="-128"/>
              </a:rPr>
              <a:t>分の</a:t>
            </a:r>
            <a:r>
              <a:rPr lang="en-US" altLang="ja-JP" sz="2000" b="1" dirty="0">
                <a:solidFill>
                  <a:schemeClr val="accent2"/>
                </a:solidFill>
                <a:latin typeface="BIZ UDP明朝 Medium" panose="02020500000000000000" pitchFamily="18" charset="-128"/>
                <a:ea typeface="BIZ UDP明朝 Medium" panose="02020500000000000000" pitchFamily="18" charset="-128"/>
              </a:rPr>
              <a:t>3</a:t>
            </a:r>
            <a:r>
              <a:rPr lang="ja-JP" altLang="en-US" sz="2000" b="1" dirty="0">
                <a:solidFill>
                  <a:schemeClr val="accent2"/>
                </a:solidFill>
                <a:latin typeface="BIZ UDP明朝 Medium" panose="02020500000000000000" pitchFamily="18" charset="-128"/>
                <a:ea typeface="BIZ UDP明朝 Medium" panose="02020500000000000000" pitchFamily="18" charset="-128"/>
              </a:rPr>
              <a:t>を占める</a:t>
            </a:r>
            <a:r>
              <a:rPr lang="ja-JP" altLang="en-US" sz="2000" b="1" dirty="0">
                <a:solidFill>
                  <a:schemeClr val="bg1"/>
                </a:solidFill>
                <a:latin typeface="BIZ UDP明朝 Medium" panose="02020500000000000000" pitchFamily="18" charset="-128"/>
                <a:ea typeface="BIZ UDP明朝 Medium" panose="02020500000000000000" pitchFamily="18" charset="-128"/>
              </a:rPr>
              <a:t>と見込まれる。</a:t>
            </a:r>
          </a:p>
          <a:p>
            <a:pPr algn="r"/>
            <a:r>
              <a:rPr lang="ja-JP" altLang="en-US" sz="2000" b="1" dirty="0">
                <a:solidFill>
                  <a:schemeClr val="bg1"/>
                </a:solidFill>
                <a:latin typeface="BIZ UDP明朝 Medium" panose="02020500000000000000" pitchFamily="18" charset="-128"/>
                <a:ea typeface="BIZ UDP明朝 Medium" panose="02020500000000000000" pitchFamily="18" charset="-128"/>
              </a:rPr>
              <a:t>（出典）</a:t>
            </a:r>
            <a:r>
              <a:rPr lang="en-US" altLang="ja-JP" sz="2000" b="1" dirty="0">
                <a:solidFill>
                  <a:schemeClr val="bg1"/>
                </a:solidFill>
                <a:latin typeface="BIZ UDP明朝 Medium" panose="02020500000000000000" pitchFamily="18" charset="-128"/>
                <a:ea typeface="BIZ UDP明朝 Medium" panose="02020500000000000000" pitchFamily="18" charset="-128"/>
              </a:rPr>
              <a:t>PwC</a:t>
            </a:r>
            <a:r>
              <a:rPr lang="ja-JP" altLang="en-US" sz="2000" b="1" dirty="0">
                <a:solidFill>
                  <a:schemeClr val="bg1"/>
                </a:solidFill>
                <a:latin typeface="BIZ UDP明朝 Medium" panose="02020500000000000000" pitchFamily="18" charset="-128"/>
                <a:ea typeface="BIZ UDP明朝 Medium" panose="02020500000000000000" pitchFamily="18" charset="-128"/>
              </a:rPr>
              <a:t>「月面市場調査：市場動向と月面経済圏創出に向けた課題」（</a:t>
            </a:r>
            <a:r>
              <a:rPr lang="en-US" altLang="ja-JP" sz="2000" b="1" dirty="0">
                <a:solidFill>
                  <a:schemeClr val="bg1"/>
                </a:solidFill>
                <a:latin typeface="BIZ UDP明朝 Medium" panose="02020500000000000000" pitchFamily="18" charset="-128"/>
                <a:ea typeface="BIZ UDP明朝 Medium" panose="02020500000000000000" pitchFamily="18" charset="-128"/>
              </a:rPr>
              <a:t>2021</a:t>
            </a:r>
            <a:r>
              <a:rPr lang="ja-JP" altLang="en-US" sz="2000" b="1" dirty="0">
                <a:solidFill>
                  <a:schemeClr val="bg1"/>
                </a:solidFill>
                <a:latin typeface="BIZ UDP明朝 Medium" panose="02020500000000000000" pitchFamily="18" charset="-128"/>
                <a:ea typeface="BIZ UDP明朝 Medium" panose="02020500000000000000" pitchFamily="18" charset="-128"/>
              </a:rPr>
              <a:t>年</a:t>
            </a:r>
            <a:r>
              <a:rPr lang="en-US" altLang="ja-JP" sz="2000" b="1" dirty="0">
                <a:solidFill>
                  <a:schemeClr val="bg1"/>
                </a:solidFill>
                <a:latin typeface="BIZ UDP明朝 Medium" panose="02020500000000000000" pitchFamily="18" charset="-128"/>
                <a:ea typeface="BIZ UDP明朝 Medium" panose="02020500000000000000" pitchFamily="18" charset="-128"/>
              </a:rPr>
              <a:t>9</a:t>
            </a:r>
            <a:r>
              <a:rPr lang="ja-JP" altLang="en-US" sz="2000" b="1" dirty="0">
                <a:solidFill>
                  <a:schemeClr val="bg1"/>
                </a:solidFill>
                <a:latin typeface="BIZ UDP明朝 Medium" panose="02020500000000000000" pitchFamily="18" charset="-128"/>
                <a:ea typeface="BIZ UDP明朝 Medium" panose="02020500000000000000" pitchFamily="18" charset="-128"/>
              </a:rPr>
              <a:t>月）</a:t>
            </a:r>
          </a:p>
          <a:p>
            <a:endParaRPr lang="ja-JP" altLang="en-US" sz="2000" b="1" dirty="0">
              <a:solidFill>
                <a:schemeClr val="bg1"/>
              </a:solidFill>
              <a:latin typeface="BIZ UDP明朝 Medium" panose="02020500000000000000" pitchFamily="18" charset="-128"/>
              <a:ea typeface="BIZ UDP明朝 Medium" panose="02020500000000000000" pitchFamily="18" charset="-128"/>
            </a:endParaRPr>
          </a:p>
          <a:p>
            <a:r>
              <a:rPr lang="ja-JP" altLang="en-US" sz="2000" b="1" dirty="0">
                <a:solidFill>
                  <a:schemeClr val="bg1"/>
                </a:solidFill>
                <a:latin typeface="BIZ UDP明朝 Medium" panose="02020500000000000000" pitchFamily="18" charset="-128"/>
                <a:ea typeface="BIZ UDP明朝 Medium" panose="02020500000000000000" pitchFamily="18" charset="-128"/>
              </a:rPr>
              <a:t>●月面ランダーの開発・運用技術が確立され、</a:t>
            </a:r>
            <a:r>
              <a:rPr lang="en-US" altLang="ja-JP" sz="2000" b="1" dirty="0">
                <a:solidFill>
                  <a:schemeClr val="bg1"/>
                </a:solidFill>
                <a:latin typeface="BIZ UDP明朝 Medium" panose="02020500000000000000" pitchFamily="18" charset="-128"/>
                <a:ea typeface="BIZ UDP明朝 Medium" panose="02020500000000000000" pitchFamily="18" charset="-128"/>
              </a:rPr>
              <a:t>2030</a:t>
            </a:r>
            <a:r>
              <a:rPr lang="ja-JP" altLang="en-US" sz="2000" b="1" dirty="0">
                <a:solidFill>
                  <a:schemeClr val="bg1"/>
                </a:solidFill>
                <a:latin typeface="BIZ UDP明朝 Medium" panose="02020500000000000000" pitchFamily="18" charset="-128"/>
                <a:ea typeface="BIZ UDP明朝 Medium" panose="02020500000000000000" pitchFamily="18" charset="-128"/>
              </a:rPr>
              <a:t>年頃までに民間事業者による年間２回程度の定期的な月面輸送機会が提供されることを想定し、</a:t>
            </a:r>
            <a:r>
              <a:rPr lang="ja-JP" altLang="en-US" sz="2000" b="1" dirty="0">
                <a:solidFill>
                  <a:schemeClr val="accent2"/>
                </a:solidFill>
                <a:latin typeface="BIZ UDP明朝 Medium" panose="02020500000000000000" pitchFamily="18" charset="-128"/>
                <a:ea typeface="BIZ UDP明朝 Medium" panose="02020500000000000000" pitchFamily="18" charset="-128"/>
              </a:rPr>
              <a:t>年間</a:t>
            </a:r>
            <a:r>
              <a:rPr lang="en-US" altLang="ja-JP" sz="2000" b="1" dirty="0">
                <a:solidFill>
                  <a:schemeClr val="accent2"/>
                </a:solidFill>
                <a:latin typeface="BIZ UDP明朝 Medium" panose="02020500000000000000" pitchFamily="18" charset="-128"/>
                <a:ea typeface="BIZ UDP明朝 Medium" panose="02020500000000000000" pitchFamily="18" charset="-128"/>
              </a:rPr>
              <a:t>500</a:t>
            </a:r>
            <a:r>
              <a:rPr lang="ja-JP" altLang="en-US" sz="2000" b="1" dirty="0">
                <a:solidFill>
                  <a:schemeClr val="accent2"/>
                </a:solidFill>
                <a:latin typeface="BIZ UDP明朝 Medium" panose="02020500000000000000" pitchFamily="18" charset="-128"/>
                <a:ea typeface="BIZ UDP明朝 Medium" panose="02020500000000000000" pitchFamily="18" charset="-128"/>
              </a:rPr>
              <a:t>億円以上の月面輸送市場の創出を目指す</a:t>
            </a:r>
            <a:r>
              <a:rPr lang="ja-JP" altLang="en-US" sz="2000" b="1" dirty="0">
                <a:solidFill>
                  <a:schemeClr val="bg1"/>
                </a:solidFill>
                <a:latin typeface="BIZ UDP明朝 Medium" panose="02020500000000000000" pitchFamily="18" charset="-128"/>
                <a:ea typeface="BIZ UDP明朝 Medium" panose="02020500000000000000" pitchFamily="18" charset="-128"/>
              </a:rPr>
              <a:t>。</a:t>
            </a:r>
          </a:p>
          <a:p>
            <a:r>
              <a:rPr lang="ja-JP" altLang="en-US" sz="2000" b="1" dirty="0">
                <a:solidFill>
                  <a:schemeClr val="bg1"/>
                </a:solidFill>
                <a:latin typeface="BIZ UDP明朝 Medium" panose="02020500000000000000" pitchFamily="18" charset="-128"/>
                <a:ea typeface="BIZ UDP明朝 Medium" panose="02020500000000000000" pitchFamily="18" charset="-128"/>
              </a:rPr>
              <a:t>●更に、月面輸送機会の提供により月面開発が効率的に進展し、非宇宙産業を含めた民間事業者をはじめ、産学官の多様なプレーヤーが宇宙開発へ参画することで月面開発、ひいては宇宙産業全体の市場拡大へと寄与し、その実現のためにも、</a:t>
            </a:r>
            <a:r>
              <a:rPr lang="ja-JP" altLang="en-US" sz="2000" b="1" dirty="0">
                <a:solidFill>
                  <a:schemeClr val="accent2"/>
                </a:solidFill>
                <a:latin typeface="BIZ UDP明朝 Medium" panose="02020500000000000000" pitchFamily="18" charset="-128"/>
                <a:ea typeface="BIZ UDP明朝 Medium" panose="02020500000000000000" pitchFamily="18" charset="-128"/>
              </a:rPr>
              <a:t>民間事業者による国内外での社会実装に広く繋げる</a:t>
            </a:r>
            <a:r>
              <a:rPr lang="ja-JP" altLang="en-US" sz="2000" b="1" dirty="0">
                <a:solidFill>
                  <a:schemeClr val="bg1"/>
                </a:solidFill>
                <a:latin typeface="BIZ UDP明朝 Medium" panose="02020500000000000000" pitchFamily="18" charset="-128"/>
                <a:ea typeface="BIZ UDP明朝 Medium" panose="02020500000000000000" pitchFamily="18" charset="-128"/>
              </a:rPr>
              <a:t>ことを目指す。</a:t>
            </a:r>
          </a:p>
        </p:txBody>
      </p:sp>
    </p:spTree>
    <p:extLst>
      <p:ext uri="{BB962C8B-B14F-4D97-AF65-F5344CB8AC3E}">
        <p14:creationId xmlns:p14="http://schemas.microsoft.com/office/powerpoint/2010/main" val="246686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CB2AB3-D708-623F-05AD-F501A353D43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12E100-B519-61C6-4A9C-2FD478134F58}"/>
              </a:ext>
            </a:extLst>
          </p:cNvPr>
          <p:cNvSpPr txBox="1"/>
          <p:nvPr/>
        </p:nvSpPr>
        <p:spPr>
          <a:xfrm>
            <a:off x="0" y="-67275"/>
            <a:ext cx="12192000" cy="646331"/>
          </a:xfrm>
          <a:prstGeom prst="rect">
            <a:avLst/>
          </a:prstGeom>
          <a:solidFill>
            <a:schemeClr val="tx1"/>
          </a:solidFill>
        </p:spPr>
        <p:txBody>
          <a:bodyPr wrap="square">
            <a:spAutoFit/>
          </a:bodyPr>
          <a:lstStyle/>
          <a:p>
            <a:pPr marL="12700" algn="ctr">
              <a:lnSpc>
                <a:spcPct val="100000"/>
              </a:lnSpc>
              <a:spcBef>
                <a:spcPts val="95"/>
              </a:spcBef>
              <a:tabLst>
                <a:tab pos="701040" algn="l"/>
              </a:tabLst>
            </a:pPr>
            <a:r>
              <a:rPr lang="ja-JP" altLang="en-US" sz="3600" spc="-40" dirty="0">
                <a:solidFill>
                  <a:schemeClr val="bg1"/>
                </a:solidFill>
                <a:latin typeface="BIZ UDP明朝 Medium" panose="02020500000000000000" pitchFamily="18" charset="-128"/>
                <a:ea typeface="BIZ UDP明朝 Medium" panose="02020500000000000000" pitchFamily="18" charset="-128"/>
              </a:rPr>
              <a:t>体制</a:t>
            </a:r>
            <a:endParaRPr lang="en-US" altLang="ja-JP" sz="3600" spc="-40" dirty="0">
              <a:solidFill>
                <a:schemeClr val="bg1"/>
              </a:solidFill>
              <a:latin typeface="BIZ UDP明朝 Medium" panose="02020500000000000000" pitchFamily="18" charset="-128"/>
              <a:ea typeface="BIZ UDP明朝 Medium" panose="02020500000000000000" pitchFamily="18" charset="-128"/>
            </a:endParaRPr>
          </a:p>
        </p:txBody>
      </p:sp>
      <p:grpSp>
        <p:nvGrpSpPr>
          <p:cNvPr id="2" name="object 6">
            <a:extLst>
              <a:ext uri="{FF2B5EF4-FFF2-40B4-BE49-F238E27FC236}">
                <a16:creationId xmlns:a16="http://schemas.microsoft.com/office/drawing/2014/main" id="{A5253D6E-427D-0B75-4438-13E997C8F0AC}"/>
              </a:ext>
            </a:extLst>
          </p:cNvPr>
          <p:cNvGrpSpPr/>
          <p:nvPr/>
        </p:nvGrpSpPr>
        <p:grpSpPr>
          <a:xfrm>
            <a:off x="7744137" y="1417457"/>
            <a:ext cx="2199640" cy="5149850"/>
            <a:chOff x="7903464" y="1556003"/>
            <a:chExt cx="2199640" cy="5149850"/>
          </a:xfrm>
        </p:grpSpPr>
        <p:sp>
          <p:nvSpPr>
            <p:cNvPr id="3" name="object 7">
              <a:extLst>
                <a:ext uri="{FF2B5EF4-FFF2-40B4-BE49-F238E27FC236}">
                  <a16:creationId xmlns:a16="http://schemas.microsoft.com/office/drawing/2014/main" id="{4F87CF86-8552-9C28-0900-35990A3915BE}"/>
                </a:ext>
              </a:extLst>
            </p:cNvPr>
            <p:cNvSpPr/>
            <p:nvPr/>
          </p:nvSpPr>
          <p:spPr>
            <a:xfrm>
              <a:off x="7922514" y="1575053"/>
              <a:ext cx="2161540" cy="5111750"/>
            </a:xfrm>
            <a:custGeom>
              <a:avLst/>
              <a:gdLst/>
              <a:ahLst/>
              <a:cxnLst/>
              <a:rect l="l" t="t" r="r" b="b"/>
              <a:pathLst>
                <a:path w="2161540" h="5111750">
                  <a:moveTo>
                    <a:pt x="2161031" y="0"/>
                  </a:moveTo>
                  <a:lnTo>
                    <a:pt x="0" y="0"/>
                  </a:lnTo>
                  <a:lnTo>
                    <a:pt x="0" y="5111496"/>
                  </a:lnTo>
                  <a:lnTo>
                    <a:pt x="2161031" y="5111496"/>
                  </a:lnTo>
                  <a:lnTo>
                    <a:pt x="2161031" y="0"/>
                  </a:lnTo>
                  <a:close/>
                </a:path>
              </a:pathLst>
            </a:custGeom>
            <a:solidFill>
              <a:srgbClr val="DCE6F1"/>
            </a:solidFill>
            <a:ln>
              <a:solidFill>
                <a:schemeClr val="bg1"/>
              </a:solidFill>
            </a:ln>
          </p:spPr>
          <p:txBody>
            <a:bodyPr wrap="square" lIns="0" tIns="0" rIns="0" bIns="0" rtlCol="0"/>
            <a:lstStyle/>
            <a:p>
              <a:endParaRPr/>
            </a:p>
          </p:txBody>
        </p:sp>
        <p:sp>
          <p:nvSpPr>
            <p:cNvPr id="6" name="object 8">
              <a:extLst>
                <a:ext uri="{FF2B5EF4-FFF2-40B4-BE49-F238E27FC236}">
                  <a16:creationId xmlns:a16="http://schemas.microsoft.com/office/drawing/2014/main" id="{B2696F04-7B0D-DA49-47AE-B6B50DFCF964}"/>
                </a:ext>
              </a:extLst>
            </p:cNvPr>
            <p:cNvSpPr/>
            <p:nvPr/>
          </p:nvSpPr>
          <p:spPr>
            <a:xfrm>
              <a:off x="7922514" y="1575053"/>
              <a:ext cx="2161540" cy="5111750"/>
            </a:xfrm>
            <a:custGeom>
              <a:avLst/>
              <a:gdLst/>
              <a:ahLst/>
              <a:cxnLst/>
              <a:rect l="l" t="t" r="r" b="b"/>
              <a:pathLst>
                <a:path w="2161540" h="5111750">
                  <a:moveTo>
                    <a:pt x="0" y="5111496"/>
                  </a:moveTo>
                  <a:lnTo>
                    <a:pt x="2161031" y="5111496"/>
                  </a:lnTo>
                  <a:lnTo>
                    <a:pt x="2161031" y="0"/>
                  </a:lnTo>
                  <a:lnTo>
                    <a:pt x="0" y="0"/>
                  </a:lnTo>
                  <a:lnTo>
                    <a:pt x="0" y="5111496"/>
                  </a:lnTo>
                  <a:close/>
                </a:path>
              </a:pathLst>
            </a:custGeom>
            <a:ln w="38100">
              <a:solidFill>
                <a:schemeClr val="bg1"/>
              </a:solidFill>
            </a:ln>
          </p:spPr>
          <p:txBody>
            <a:bodyPr wrap="square" lIns="0" tIns="0" rIns="0" bIns="0" rtlCol="0"/>
            <a:lstStyle/>
            <a:p>
              <a:endParaRPr/>
            </a:p>
          </p:txBody>
        </p:sp>
      </p:grpSp>
      <p:sp>
        <p:nvSpPr>
          <p:cNvPr id="7" name="object 9">
            <a:extLst>
              <a:ext uri="{FF2B5EF4-FFF2-40B4-BE49-F238E27FC236}">
                <a16:creationId xmlns:a16="http://schemas.microsoft.com/office/drawing/2014/main" id="{C9BB33EC-F2D4-814E-8D17-830B78995602}"/>
              </a:ext>
            </a:extLst>
          </p:cNvPr>
          <p:cNvSpPr txBox="1"/>
          <p:nvPr/>
        </p:nvSpPr>
        <p:spPr>
          <a:xfrm>
            <a:off x="7823130" y="1682456"/>
            <a:ext cx="2042160" cy="666750"/>
          </a:xfrm>
          <a:prstGeom prst="rect">
            <a:avLst/>
          </a:prstGeom>
        </p:spPr>
        <p:txBody>
          <a:bodyPr vert="horz" wrap="square" lIns="0" tIns="13335" rIns="0" bIns="0" rtlCol="0">
            <a:spAutoFit/>
          </a:bodyPr>
          <a:lstStyle/>
          <a:p>
            <a:pPr algn="ctr">
              <a:lnSpc>
                <a:spcPct val="100000"/>
              </a:lnSpc>
              <a:spcBef>
                <a:spcPts val="105"/>
              </a:spcBef>
            </a:pPr>
            <a:r>
              <a:rPr sz="1400" b="1" spc="-15" dirty="0">
                <a:solidFill>
                  <a:srgbClr val="C00000"/>
                </a:solidFill>
                <a:latin typeface="Meiryo UI"/>
                <a:cs typeface="Meiryo UI"/>
              </a:rPr>
              <a:t>月面活動に関する</a:t>
            </a:r>
            <a:endParaRPr sz="1400" b="1" dirty="0">
              <a:solidFill>
                <a:srgbClr val="C00000"/>
              </a:solidFill>
              <a:latin typeface="Meiryo UI"/>
              <a:cs typeface="Meiryo UI"/>
            </a:endParaRPr>
          </a:p>
          <a:p>
            <a:pPr marL="12700" marR="5080" algn="ctr">
              <a:lnSpc>
                <a:spcPct val="100000"/>
              </a:lnSpc>
            </a:pPr>
            <a:r>
              <a:rPr sz="1400" b="1" spc="-20" dirty="0">
                <a:solidFill>
                  <a:srgbClr val="C00000"/>
                </a:solidFill>
                <a:latin typeface="Meiryo UI"/>
                <a:cs typeface="Meiryo UI"/>
              </a:rPr>
              <a:t>アーキテクチャの検討のための</a:t>
            </a:r>
            <a:r>
              <a:rPr sz="1400" b="1" spc="-25" dirty="0">
                <a:solidFill>
                  <a:srgbClr val="C00000"/>
                </a:solidFill>
                <a:latin typeface="Meiryo UI"/>
                <a:cs typeface="Meiryo UI"/>
              </a:rPr>
              <a:t>官民プラットフォーム </a:t>
            </a:r>
            <a:r>
              <a:rPr sz="1400" spc="-25" dirty="0">
                <a:latin typeface="Meiryo UI"/>
                <a:cs typeface="Meiryo UI"/>
              </a:rPr>
              <a:t>等</a:t>
            </a:r>
            <a:endParaRPr sz="1400" dirty="0">
              <a:latin typeface="Meiryo UI"/>
              <a:cs typeface="Meiryo UI"/>
            </a:endParaRPr>
          </a:p>
        </p:txBody>
      </p:sp>
      <p:sp>
        <p:nvSpPr>
          <p:cNvPr id="8" name="object 10">
            <a:extLst>
              <a:ext uri="{FF2B5EF4-FFF2-40B4-BE49-F238E27FC236}">
                <a16:creationId xmlns:a16="http://schemas.microsoft.com/office/drawing/2014/main" id="{A57534F5-E770-03B5-A465-C62021B2BA8A}"/>
              </a:ext>
            </a:extLst>
          </p:cNvPr>
          <p:cNvSpPr txBox="1"/>
          <p:nvPr/>
        </p:nvSpPr>
        <p:spPr>
          <a:xfrm>
            <a:off x="1741100" y="1062365"/>
            <a:ext cx="1800225" cy="360045"/>
          </a:xfrm>
          <a:prstGeom prst="rect">
            <a:avLst/>
          </a:prstGeom>
          <a:solidFill>
            <a:srgbClr val="E36C09"/>
          </a:solidFill>
        </p:spPr>
        <p:txBody>
          <a:bodyPr vert="horz" wrap="square" lIns="0" tIns="73660" rIns="0" bIns="0" rtlCol="0">
            <a:spAutoFit/>
          </a:bodyPr>
          <a:lstStyle/>
          <a:p>
            <a:pPr marL="146685">
              <a:lnSpc>
                <a:spcPct val="100000"/>
              </a:lnSpc>
              <a:spcBef>
                <a:spcPts val="580"/>
              </a:spcBef>
            </a:pPr>
            <a:r>
              <a:rPr sz="1400" b="1" spc="-15" dirty="0">
                <a:solidFill>
                  <a:srgbClr val="FFFFFF"/>
                </a:solidFill>
                <a:latin typeface="Meiryo UI"/>
                <a:cs typeface="Meiryo UI"/>
              </a:rPr>
              <a:t>フォローアップ委員会</a:t>
            </a:r>
            <a:endParaRPr sz="1400">
              <a:latin typeface="Meiryo UI"/>
              <a:cs typeface="Meiryo UI"/>
            </a:endParaRPr>
          </a:p>
        </p:txBody>
      </p:sp>
      <p:grpSp>
        <p:nvGrpSpPr>
          <p:cNvPr id="10" name="object 11">
            <a:extLst>
              <a:ext uri="{FF2B5EF4-FFF2-40B4-BE49-F238E27FC236}">
                <a16:creationId xmlns:a16="http://schemas.microsoft.com/office/drawing/2014/main" id="{C2130491-4437-182C-5A02-E246CDC0958E}"/>
              </a:ext>
            </a:extLst>
          </p:cNvPr>
          <p:cNvGrpSpPr/>
          <p:nvPr/>
        </p:nvGrpSpPr>
        <p:grpSpPr>
          <a:xfrm>
            <a:off x="1742624" y="1417457"/>
            <a:ext cx="4537075" cy="5151120"/>
            <a:chOff x="1901951" y="1556003"/>
            <a:chExt cx="4537075" cy="5151120"/>
          </a:xfrm>
        </p:grpSpPr>
        <p:sp>
          <p:nvSpPr>
            <p:cNvPr id="11" name="object 12">
              <a:extLst>
                <a:ext uri="{FF2B5EF4-FFF2-40B4-BE49-F238E27FC236}">
                  <a16:creationId xmlns:a16="http://schemas.microsoft.com/office/drawing/2014/main" id="{0AE30AA4-432C-74B3-CB14-BDDA2EE96FE5}"/>
                </a:ext>
              </a:extLst>
            </p:cNvPr>
            <p:cNvSpPr/>
            <p:nvPr/>
          </p:nvSpPr>
          <p:spPr>
            <a:xfrm>
              <a:off x="1921001" y="1575053"/>
              <a:ext cx="4498975" cy="5113020"/>
            </a:xfrm>
            <a:custGeom>
              <a:avLst/>
              <a:gdLst/>
              <a:ahLst/>
              <a:cxnLst/>
              <a:rect l="l" t="t" r="r" b="b"/>
              <a:pathLst>
                <a:path w="4498975" h="5113020">
                  <a:moveTo>
                    <a:pt x="4498848" y="0"/>
                  </a:moveTo>
                  <a:lnTo>
                    <a:pt x="0" y="0"/>
                  </a:lnTo>
                  <a:lnTo>
                    <a:pt x="0" y="5113020"/>
                  </a:lnTo>
                  <a:lnTo>
                    <a:pt x="4498848" y="5113020"/>
                  </a:lnTo>
                  <a:lnTo>
                    <a:pt x="4498848" y="0"/>
                  </a:lnTo>
                  <a:close/>
                </a:path>
              </a:pathLst>
            </a:custGeom>
            <a:solidFill>
              <a:srgbClr val="FCEADA"/>
            </a:solidFill>
          </p:spPr>
          <p:txBody>
            <a:bodyPr wrap="square" lIns="0" tIns="0" rIns="0" bIns="0" rtlCol="0"/>
            <a:lstStyle/>
            <a:p>
              <a:endParaRPr/>
            </a:p>
          </p:txBody>
        </p:sp>
        <p:sp>
          <p:nvSpPr>
            <p:cNvPr id="12" name="object 13">
              <a:extLst>
                <a:ext uri="{FF2B5EF4-FFF2-40B4-BE49-F238E27FC236}">
                  <a16:creationId xmlns:a16="http://schemas.microsoft.com/office/drawing/2014/main" id="{5DF3F2CB-90EF-137C-9C44-3A3084E51CEA}"/>
                </a:ext>
              </a:extLst>
            </p:cNvPr>
            <p:cNvSpPr/>
            <p:nvPr/>
          </p:nvSpPr>
          <p:spPr>
            <a:xfrm>
              <a:off x="1921001" y="1575053"/>
              <a:ext cx="4498975" cy="5113020"/>
            </a:xfrm>
            <a:custGeom>
              <a:avLst/>
              <a:gdLst/>
              <a:ahLst/>
              <a:cxnLst/>
              <a:rect l="l" t="t" r="r" b="b"/>
              <a:pathLst>
                <a:path w="4498975" h="5113020">
                  <a:moveTo>
                    <a:pt x="0" y="5113020"/>
                  </a:moveTo>
                  <a:lnTo>
                    <a:pt x="4498848" y="5113020"/>
                  </a:lnTo>
                  <a:lnTo>
                    <a:pt x="4498848" y="0"/>
                  </a:lnTo>
                  <a:lnTo>
                    <a:pt x="0" y="0"/>
                  </a:lnTo>
                  <a:lnTo>
                    <a:pt x="0" y="5113020"/>
                  </a:lnTo>
                  <a:close/>
                </a:path>
              </a:pathLst>
            </a:custGeom>
            <a:ln w="38100">
              <a:solidFill>
                <a:srgbClr val="E36C09"/>
              </a:solidFill>
            </a:ln>
          </p:spPr>
          <p:txBody>
            <a:bodyPr wrap="square" lIns="0" tIns="0" rIns="0" bIns="0" rtlCol="0"/>
            <a:lstStyle/>
            <a:p>
              <a:endParaRPr/>
            </a:p>
          </p:txBody>
        </p:sp>
      </p:grpSp>
      <p:sp>
        <p:nvSpPr>
          <p:cNvPr id="13" name="object 14">
            <a:extLst>
              <a:ext uri="{FF2B5EF4-FFF2-40B4-BE49-F238E27FC236}">
                <a16:creationId xmlns:a16="http://schemas.microsoft.com/office/drawing/2014/main" id="{C6A50B1F-8D11-4B84-BECA-41AFF108D335}"/>
              </a:ext>
            </a:extLst>
          </p:cNvPr>
          <p:cNvSpPr txBox="1"/>
          <p:nvPr/>
        </p:nvSpPr>
        <p:spPr>
          <a:xfrm>
            <a:off x="1839399" y="1469400"/>
            <a:ext cx="4246245" cy="574675"/>
          </a:xfrm>
          <a:prstGeom prst="rect">
            <a:avLst/>
          </a:prstGeom>
        </p:spPr>
        <p:txBody>
          <a:bodyPr vert="horz" wrap="square" lIns="0" tIns="12700" rIns="0" bIns="0" rtlCol="0">
            <a:spAutoFit/>
          </a:bodyPr>
          <a:lstStyle/>
          <a:p>
            <a:pPr marL="184150" indent="-171450">
              <a:lnSpc>
                <a:spcPct val="100000"/>
              </a:lnSpc>
              <a:spcBef>
                <a:spcPts val="100"/>
              </a:spcBef>
              <a:buFont typeface="Wingdings"/>
              <a:buChar char=""/>
              <a:tabLst>
                <a:tab pos="184150" algn="l"/>
              </a:tabLst>
            </a:pPr>
            <a:r>
              <a:rPr sz="1200" spc="-10" dirty="0">
                <a:latin typeface="Meiryo UI"/>
                <a:cs typeface="Meiryo UI"/>
              </a:rPr>
              <a:t>PJ</a:t>
            </a:r>
            <a:r>
              <a:rPr sz="1200" spc="-15" dirty="0">
                <a:latin typeface="Meiryo UI"/>
                <a:cs typeface="Meiryo UI"/>
              </a:rPr>
              <a:t>の進捗状況の把握・管理・調整</a:t>
            </a:r>
            <a:endParaRPr sz="1200">
              <a:latin typeface="Meiryo UI"/>
              <a:cs typeface="Meiryo UI"/>
            </a:endParaRPr>
          </a:p>
          <a:p>
            <a:pPr marL="184785" indent="-172085">
              <a:lnSpc>
                <a:spcPct val="100000"/>
              </a:lnSpc>
              <a:buFont typeface="Wingdings"/>
              <a:buChar char=""/>
              <a:tabLst>
                <a:tab pos="184785" algn="l"/>
              </a:tabLst>
            </a:pPr>
            <a:r>
              <a:rPr sz="1200" spc="-10" dirty="0">
                <a:latin typeface="Meiryo UI"/>
                <a:cs typeface="Meiryo UI"/>
              </a:rPr>
              <a:t>初期市場創出・市場拡大に向けた具体策（</a:t>
            </a:r>
            <a:r>
              <a:rPr sz="1200" spc="-20" dirty="0">
                <a:latin typeface="Meiryo UI"/>
                <a:cs typeface="Meiryo UI"/>
              </a:rPr>
              <a:t>規制緩和、導入支援</a:t>
            </a:r>
            <a:endParaRPr sz="1200">
              <a:latin typeface="Meiryo UI"/>
              <a:cs typeface="Meiryo UI"/>
            </a:endParaRPr>
          </a:p>
          <a:p>
            <a:pPr marL="215265">
              <a:lnSpc>
                <a:spcPct val="100000"/>
              </a:lnSpc>
            </a:pPr>
            <a:r>
              <a:rPr sz="1200" spc="-10" dirty="0">
                <a:latin typeface="Meiryo UI"/>
                <a:cs typeface="Meiryo UI"/>
              </a:rPr>
              <a:t>等の官民ロードマップ等）</a:t>
            </a:r>
            <a:r>
              <a:rPr sz="1200" spc="-25" dirty="0">
                <a:latin typeface="Meiryo UI"/>
                <a:cs typeface="Meiryo UI"/>
              </a:rPr>
              <a:t>の作成、公表</a:t>
            </a:r>
            <a:endParaRPr sz="1200">
              <a:latin typeface="Meiryo UI"/>
              <a:cs typeface="Meiryo UI"/>
            </a:endParaRPr>
          </a:p>
        </p:txBody>
      </p:sp>
      <p:sp>
        <p:nvSpPr>
          <p:cNvPr id="14" name="object 15">
            <a:extLst>
              <a:ext uri="{FF2B5EF4-FFF2-40B4-BE49-F238E27FC236}">
                <a16:creationId xmlns:a16="http://schemas.microsoft.com/office/drawing/2014/main" id="{30698C6C-C131-CACD-5213-E27EE2744B13}"/>
              </a:ext>
            </a:extLst>
          </p:cNvPr>
          <p:cNvSpPr txBox="1"/>
          <p:nvPr/>
        </p:nvSpPr>
        <p:spPr>
          <a:xfrm>
            <a:off x="7955211" y="4429644"/>
            <a:ext cx="1800225" cy="1548765"/>
          </a:xfrm>
          <a:prstGeom prst="rect">
            <a:avLst/>
          </a:prstGeom>
          <a:solidFill>
            <a:srgbClr val="DCE6F1"/>
          </a:solidFill>
          <a:ln w="38100">
            <a:solidFill>
              <a:srgbClr val="1F487C"/>
            </a:solidFill>
          </a:ln>
        </p:spPr>
        <p:txBody>
          <a:bodyPr vert="horz" wrap="square" lIns="0" tIns="46990" rIns="0" bIns="0" rtlCol="0">
            <a:spAutoFit/>
          </a:bodyPr>
          <a:lstStyle/>
          <a:p>
            <a:pPr marL="174625" marR="167640" algn="ctr">
              <a:lnSpc>
                <a:spcPct val="100000"/>
              </a:lnSpc>
              <a:spcBef>
                <a:spcPts val="370"/>
              </a:spcBef>
            </a:pPr>
            <a:r>
              <a:rPr sz="1400" spc="-20" dirty="0">
                <a:latin typeface="Meiryo UI"/>
                <a:cs typeface="Meiryo UI"/>
              </a:rPr>
              <a:t>内閣府、総務省、</a:t>
            </a:r>
            <a:r>
              <a:rPr sz="1400" dirty="0">
                <a:latin typeface="Meiryo UI"/>
                <a:cs typeface="Meiryo UI"/>
              </a:rPr>
              <a:t>文科省</a:t>
            </a:r>
            <a:r>
              <a:rPr sz="1400" spc="-10" dirty="0">
                <a:latin typeface="Meiryo UI"/>
                <a:cs typeface="Meiryo UI"/>
              </a:rPr>
              <a:t>（JAXA）</a:t>
            </a:r>
            <a:r>
              <a:rPr sz="1400" spc="-50" dirty="0">
                <a:latin typeface="Meiryo UI"/>
                <a:cs typeface="Meiryo UI"/>
              </a:rPr>
              <a:t>、</a:t>
            </a:r>
            <a:r>
              <a:rPr sz="1400" spc="-10" dirty="0">
                <a:latin typeface="Meiryo UI"/>
                <a:cs typeface="Meiryo UI"/>
              </a:rPr>
              <a:t>農水省、国交省、</a:t>
            </a:r>
            <a:r>
              <a:rPr sz="1400" spc="50" dirty="0">
                <a:latin typeface="Meiryo UI"/>
                <a:cs typeface="Meiryo UI"/>
              </a:rPr>
              <a:t>民間事業者 等</a:t>
            </a:r>
            <a:endParaRPr sz="1400">
              <a:latin typeface="Meiryo UI"/>
              <a:cs typeface="Meiryo UI"/>
            </a:endParaRPr>
          </a:p>
          <a:p>
            <a:pPr marL="1905" algn="ctr">
              <a:lnSpc>
                <a:spcPct val="100000"/>
              </a:lnSpc>
              <a:spcBef>
                <a:spcPts val="1265"/>
              </a:spcBef>
            </a:pPr>
            <a:r>
              <a:rPr sz="1050" spc="-10" dirty="0">
                <a:latin typeface="Meiryo UI"/>
                <a:cs typeface="Meiryo UI"/>
              </a:rPr>
              <a:t>※進捗に応じて</a:t>
            </a:r>
            <a:endParaRPr sz="1050">
              <a:latin typeface="Meiryo UI"/>
              <a:cs typeface="Meiryo UI"/>
            </a:endParaRPr>
          </a:p>
          <a:p>
            <a:pPr algn="ctr">
              <a:lnSpc>
                <a:spcPct val="100000"/>
              </a:lnSpc>
            </a:pPr>
            <a:r>
              <a:rPr sz="1050" spc="-20" dirty="0">
                <a:latin typeface="Meiryo UI"/>
                <a:cs typeface="Meiryo UI"/>
              </a:rPr>
              <a:t>各者と調整予定</a:t>
            </a:r>
            <a:endParaRPr sz="1050">
              <a:latin typeface="Meiryo UI"/>
              <a:cs typeface="Meiryo UI"/>
            </a:endParaRPr>
          </a:p>
        </p:txBody>
      </p:sp>
      <p:sp>
        <p:nvSpPr>
          <p:cNvPr id="15" name="object 16">
            <a:extLst>
              <a:ext uri="{FF2B5EF4-FFF2-40B4-BE49-F238E27FC236}">
                <a16:creationId xmlns:a16="http://schemas.microsoft.com/office/drawing/2014/main" id="{354FAE5F-69C1-536C-3E50-6B47E0A5308D}"/>
              </a:ext>
            </a:extLst>
          </p:cNvPr>
          <p:cNvSpPr txBox="1"/>
          <p:nvPr/>
        </p:nvSpPr>
        <p:spPr>
          <a:xfrm>
            <a:off x="1829493" y="5675513"/>
            <a:ext cx="4320540" cy="539750"/>
          </a:xfrm>
          <a:prstGeom prst="rect">
            <a:avLst/>
          </a:prstGeom>
          <a:solidFill>
            <a:srgbClr val="E36C09"/>
          </a:solidFill>
        </p:spPr>
        <p:txBody>
          <a:bodyPr vert="horz" wrap="square" lIns="0" tIns="73025" rIns="0" bIns="0" rtlCol="0">
            <a:spAutoFit/>
          </a:bodyPr>
          <a:lstStyle/>
          <a:p>
            <a:pPr algn="ctr">
              <a:lnSpc>
                <a:spcPts val="1680"/>
              </a:lnSpc>
              <a:spcBef>
                <a:spcPts val="575"/>
              </a:spcBef>
            </a:pPr>
            <a:r>
              <a:rPr sz="1400" b="1" spc="-45" dirty="0">
                <a:solidFill>
                  <a:srgbClr val="FFFFFF"/>
                </a:solidFill>
                <a:latin typeface="Meiryo UI"/>
                <a:cs typeface="Meiryo UI"/>
              </a:rPr>
              <a:t>PJ</a:t>
            </a:r>
            <a:r>
              <a:rPr sz="1400" b="1" spc="-10" dirty="0">
                <a:solidFill>
                  <a:srgbClr val="FFFFFF"/>
                </a:solidFill>
                <a:latin typeface="Meiryo UI"/>
                <a:cs typeface="Meiryo UI"/>
              </a:rPr>
              <a:t>担当</a:t>
            </a:r>
            <a:r>
              <a:rPr sz="1400" b="1" spc="-25" dirty="0">
                <a:solidFill>
                  <a:srgbClr val="FFFFFF"/>
                </a:solidFill>
                <a:latin typeface="Meiryo UI"/>
                <a:cs typeface="Meiryo UI"/>
              </a:rPr>
              <a:t>PL</a:t>
            </a:r>
            <a:endParaRPr sz="1400">
              <a:latin typeface="Meiryo UI"/>
              <a:cs typeface="Meiryo UI"/>
            </a:endParaRPr>
          </a:p>
          <a:p>
            <a:pPr marL="262890" indent="-171450">
              <a:lnSpc>
                <a:spcPct val="100000"/>
              </a:lnSpc>
              <a:buFont typeface="Wingdings"/>
              <a:buChar char=""/>
              <a:tabLst>
                <a:tab pos="262890" algn="l"/>
              </a:tabLst>
            </a:pPr>
            <a:r>
              <a:rPr sz="1200" spc="-25" dirty="0">
                <a:solidFill>
                  <a:srgbClr val="FFFFFF"/>
                </a:solidFill>
                <a:latin typeface="Meiryo UI"/>
                <a:cs typeface="Meiryo UI"/>
              </a:rPr>
              <a:t>PJ</a:t>
            </a:r>
            <a:r>
              <a:rPr sz="1200" spc="-30" dirty="0">
                <a:solidFill>
                  <a:srgbClr val="FFFFFF"/>
                </a:solidFill>
                <a:latin typeface="Meiryo UI"/>
                <a:cs typeface="Meiryo UI"/>
              </a:rPr>
              <a:t>の進捗状況の把握、管理、遂行に向けた調整、伴走支援等</a:t>
            </a:r>
            <a:endParaRPr sz="1200">
              <a:latin typeface="Meiryo UI"/>
              <a:cs typeface="Meiryo UI"/>
            </a:endParaRPr>
          </a:p>
        </p:txBody>
      </p:sp>
      <p:sp>
        <p:nvSpPr>
          <p:cNvPr id="16" name="object 17">
            <a:extLst>
              <a:ext uri="{FF2B5EF4-FFF2-40B4-BE49-F238E27FC236}">
                <a16:creationId xmlns:a16="http://schemas.microsoft.com/office/drawing/2014/main" id="{BDCEA974-B280-51EE-14E4-2DB29A41A301}"/>
              </a:ext>
            </a:extLst>
          </p:cNvPr>
          <p:cNvSpPr txBox="1"/>
          <p:nvPr/>
        </p:nvSpPr>
        <p:spPr>
          <a:xfrm>
            <a:off x="1829493" y="3054233"/>
            <a:ext cx="4320540" cy="719455"/>
          </a:xfrm>
          <a:prstGeom prst="rect">
            <a:avLst/>
          </a:prstGeom>
          <a:solidFill>
            <a:srgbClr val="E36C09"/>
          </a:solidFill>
        </p:spPr>
        <p:txBody>
          <a:bodyPr vert="horz" wrap="square" lIns="0" tIns="71120" rIns="0" bIns="0" rtlCol="0">
            <a:spAutoFit/>
          </a:bodyPr>
          <a:lstStyle/>
          <a:p>
            <a:pPr marL="649605">
              <a:lnSpc>
                <a:spcPts val="1680"/>
              </a:lnSpc>
              <a:spcBef>
                <a:spcPts val="560"/>
              </a:spcBef>
            </a:pPr>
            <a:r>
              <a:rPr sz="1400" b="1" spc="-10" dirty="0">
                <a:solidFill>
                  <a:srgbClr val="FFFFFF"/>
                </a:solidFill>
                <a:latin typeface="Meiryo UI"/>
                <a:cs typeface="Meiryo UI"/>
              </a:rPr>
              <a:t>関係省庁等（</a:t>
            </a:r>
            <a:r>
              <a:rPr sz="1400" b="1" spc="-15" dirty="0">
                <a:solidFill>
                  <a:srgbClr val="FFFFFF"/>
                </a:solidFill>
                <a:latin typeface="Meiryo UI"/>
                <a:cs typeface="Meiryo UI"/>
              </a:rPr>
              <a:t>内閣府、文科省、</a:t>
            </a:r>
            <a:r>
              <a:rPr sz="1400" b="1" spc="-20" dirty="0">
                <a:solidFill>
                  <a:srgbClr val="FFFFFF"/>
                </a:solidFill>
                <a:latin typeface="Meiryo UI"/>
                <a:cs typeface="Meiryo UI"/>
              </a:rPr>
              <a:t>JAXA）</a:t>
            </a:r>
            <a:endParaRPr sz="1400">
              <a:latin typeface="Meiryo UI"/>
              <a:cs typeface="Meiryo UI"/>
            </a:endParaRPr>
          </a:p>
          <a:p>
            <a:pPr marL="269240" indent="-171450">
              <a:lnSpc>
                <a:spcPts val="1440"/>
              </a:lnSpc>
              <a:buFont typeface="Wingdings"/>
              <a:buChar char=""/>
              <a:tabLst>
                <a:tab pos="269240" algn="l"/>
              </a:tabLst>
            </a:pPr>
            <a:r>
              <a:rPr sz="1200" spc="-30" dirty="0">
                <a:solidFill>
                  <a:srgbClr val="FFFFFF"/>
                </a:solidFill>
                <a:latin typeface="Meiryo UI"/>
                <a:cs typeface="Meiryo UI"/>
              </a:rPr>
              <a:t>社会実装に向けたロードマップ策定・公表、工程管理、伴走支援</a:t>
            </a:r>
            <a:endParaRPr sz="1200">
              <a:latin typeface="Meiryo UI"/>
              <a:cs typeface="Meiryo UI"/>
            </a:endParaRPr>
          </a:p>
          <a:p>
            <a:pPr marL="254635">
              <a:lnSpc>
                <a:spcPct val="100000"/>
              </a:lnSpc>
            </a:pPr>
            <a:r>
              <a:rPr sz="1200" spc="-20" dirty="0">
                <a:solidFill>
                  <a:srgbClr val="FFFFFF"/>
                </a:solidFill>
                <a:latin typeface="Meiryo UI"/>
                <a:cs typeface="Meiryo UI"/>
              </a:rPr>
              <a:t>（PJ</a:t>
            </a:r>
            <a:r>
              <a:rPr sz="1200" spc="-10" dirty="0">
                <a:solidFill>
                  <a:srgbClr val="FFFFFF"/>
                </a:solidFill>
                <a:latin typeface="Meiryo UI"/>
                <a:cs typeface="Meiryo UI"/>
              </a:rPr>
              <a:t>担当課との共同実施</a:t>
            </a:r>
            <a:r>
              <a:rPr sz="1200" spc="-50" dirty="0">
                <a:solidFill>
                  <a:srgbClr val="FFFFFF"/>
                </a:solidFill>
                <a:latin typeface="Meiryo UI"/>
                <a:cs typeface="Meiryo UI"/>
              </a:rPr>
              <a:t>）</a:t>
            </a:r>
            <a:endParaRPr sz="1200">
              <a:latin typeface="Meiryo UI"/>
              <a:cs typeface="Meiryo UI"/>
            </a:endParaRPr>
          </a:p>
        </p:txBody>
      </p:sp>
      <p:sp>
        <p:nvSpPr>
          <p:cNvPr id="17" name="object 18">
            <a:extLst>
              <a:ext uri="{FF2B5EF4-FFF2-40B4-BE49-F238E27FC236}">
                <a16:creationId xmlns:a16="http://schemas.microsoft.com/office/drawing/2014/main" id="{7372595B-602C-C0AD-619E-8125FA82A08E}"/>
              </a:ext>
            </a:extLst>
          </p:cNvPr>
          <p:cNvSpPr txBox="1"/>
          <p:nvPr/>
        </p:nvSpPr>
        <p:spPr>
          <a:xfrm>
            <a:off x="6787191" y="3296042"/>
            <a:ext cx="447040"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Meiryo UI"/>
                <a:cs typeface="Meiryo UI"/>
              </a:rPr>
              <a:t>連携等</a:t>
            </a:r>
            <a:endParaRPr sz="1100">
              <a:latin typeface="Meiryo UI"/>
              <a:cs typeface="Meiryo UI"/>
            </a:endParaRPr>
          </a:p>
        </p:txBody>
      </p:sp>
      <p:sp>
        <p:nvSpPr>
          <p:cNvPr id="18" name="object 19">
            <a:extLst>
              <a:ext uri="{FF2B5EF4-FFF2-40B4-BE49-F238E27FC236}">
                <a16:creationId xmlns:a16="http://schemas.microsoft.com/office/drawing/2014/main" id="{B9165DEA-5652-9353-FE41-7112BBA86702}"/>
              </a:ext>
            </a:extLst>
          </p:cNvPr>
          <p:cNvSpPr txBox="1"/>
          <p:nvPr/>
        </p:nvSpPr>
        <p:spPr>
          <a:xfrm>
            <a:off x="7742613" y="1065414"/>
            <a:ext cx="1620520" cy="290464"/>
          </a:xfrm>
          <a:prstGeom prst="rect">
            <a:avLst/>
          </a:prstGeom>
          <a:solidFill>
            <a:srgbClr val="1F487C"/>
          </a:solidFill>
        </p:spPr>
        <p:txBody>
          <a:bodyPr vert="horz" wrap="square" lIns="0" tIns="74295" rIns="0" bIns="0" rtlCol="0">
            <a:spAutoFit/>
          </a:bodyPr>
          <a:lstStyle/>
          <a:p>
            <a:pPr marL="193675">
              <a:lnSpc>
                <a:spcPct val="100000"/>
              </a:lnSpc>
              <a:spcBef>
                <a:spcPts val="585"/>
              </a:spcBef>
            </a:pPr>
            <a:r>
              <a:rPr lang="ja-JP" altLang="en-US" sz="1400" b="1" spc="-10" dirty="0">
                <a:solidFill>
                  <a:srgbClr val="FFFFFF"/>
                </a:solidFill>
                <a:latin typeface="Meiryo UI"/>
                <a:cs typeface="Meiryo UI"/>
              </a:rPr>
              <a:t>日本</a:t>
            </a:r>
            <a:r>
              <a:rPr sz="1400" b="1" spc="-10" dirty="0" err="1">
                <a:solidFill>
                  <a:srgbClr val="FFFFFF"/>
                </a:solidFill>
                <a:latin typeface="Meiryo UI"/>
                <a:cs typeface="Meiryo UI"/>
              </a:rPr>
              <a:t>全体の取組</a:t>
            </a:r>
            <a:endParaRPr sz="1400" dirty="0">
              <a:latin typeface="Meiryo UI"/>
              <a:cs typeface="Meiryo UI"/>
            </a:endParaRPr>
          </a:p>
        </p:txBody>
      </p:sp>
      <p:sp>
        <p:nvSpPr>
          <p:cNvPr id="19" name="object 20">
            <a:extLst>
              <a:ext uri="{FF2B5EF4-FFF2-40B4-BE49-F238E27FC236}">
                <a16:creationId xmlns:a16="http://schemas.microsoft.com/office/drawing/2014/main" id="{72E07701-E23F-D12B-ECBC-2F24AB7C16E2}"/>
              </a:ext>
            </a:extLst>
          </p:cNvPr>
          <p:cNvSpPr/>
          <p:nvPr/>
        </p:nvSpPr>
        <p:spPr>
          <a:xfrm>
            <a:off x="1829493" y="5062865"/>
            <a:ext cx="4320540" cy="541020"/>
          </a:xfrm>
          <a:custGeom>
            <a:avLst/>
            <a:gdLst/>
            <a:ahLst/>
            <a:cxnLst/>
            <a:rect l="l" t="t" r="r" b="b"/>
            <a:pathLst>
              <a:path w="4320540" h="541020">
                <a:moveTo>
                  <a:pt x="4320539" y="0"/>
                </a:moveTo>
                <a:lnTo>
                  <a:pt x="0" y="0"/>
                </a:lnTo>
                <a:lnTo>
                  <a:pt x="0" y="541019"/>
                </a:lnTo>
                <a:lnTo>
                  <a:pt x="4320539" y="541019"/>
                </a:lnTo>
                <a:lnTo>
                  <a:pt x="4320539" y="0"/>
                </a:lnTo>
                <a:close/>
              </a:path>
            </a:pathLst>
          </a:custGeom>
          <a:solidFill>
            <a:srgbClr val="E36C09"/>
          </a:solidFill>
        </p:spPr>
        <p:txBody>
          <a:bodyPr wrap="square" lIns="0" tIns="0" rIns="0" bIns="0" rtlCol="0"/>
          <a:lstStyle/>
          <a:p>
            <a:endParaRPr/>
          </a:p>
        </p:txBody>
      </p:sp>
      <p:sp>
        <p:nvSpPr>
          <p:cNvPr id="20" name="object 21">
            <a:extLst>
              <a:ext uri="{FF2B5EF4-FFF2-40B4-BE49-F238E27FC236}">
                <a16:creationId xmlns:a16="http://schemas.microsoft.com/office/drawing/2014/main" id="{751A6653-96E0-B7FD-7351-40AAE6E5A66C}"/>
              </a:ext>
            </a:extLst>
          </p:cNvPr>
          <p:cNvSpPr txBox="1"/>
          <p:nvPr/>
        </p:nvSpPr>
        <p:spPr>
          <a:xfrm>
            <a:off x="1829493" y="5123952"/>
            <a:ext cx="4320540" cy="421640"/>
          </a:xfrm>
          <a:prstGeom prst="rect">
            <a:avLst/>
          </a:prstGeom>
        </p:spPr>
        <p:txBody>
          <a:bodyPr vert="horz" wrap="square" lIns="0" tIns="12700" rIns="0" bIns="0" rtlCol="0">
            <a:spAutoFit/>
          </a:bodyPr>
          <a:lstStyle/>
          <a:p>
            <a:pPr marL="1270" algn="ctr">
              <a:lnSpc>
                <a:spcPts val="1680"/>
              </a:lnSpc>
              <a:spcBef>
                <a:spcPts val="100"/>
              </a:spcBef>
            </a:pPr>
            <a:r>
              <a:rPr sz="1400" b="1" spc="-35" dirty="0">
                <a:solidFill>
                  <a:srgbClr val="FFFFFF"/>
                </a:solidFill>
                <a:latin typeface="Meiryo UI"/>
                <a:cs typeface="Meiryo UI"/>
              </a:rPr>
              <a:t>PJ</a:t>
            </a:r>
            <a:r>
              <a:rPr sz="1400" b="1" spc="-20" dirty="0">
                <a:solidFill>
                  <a:srgbClr val="FFFFFF"/>
                </a:solidFill>
                <a:latin typeface="Meiryo UI"/>
                <a:cs typeface="Meiryo UI"/>
              </a:rPr>
              <a:t>実施者</a:t>
            </a:r>
            <a:endParaRPr sz="1400">
              <a:latin typeface="Meiryo UI"/>
              <a:cs typeface="Meiryo UI"/>
            </a:endParaRPr>
          </a:p>
          <a:p>
            <a:pPr marL="262890" indent="-171450">
              <a:lnSpc>
                <a:spcPts val="1440"/>
              </a:lnSpc>
              <a:buFont typeface="Wingdings"/>
              <a:buChar char=""/>
              <a:tabLst>
                <a:tab pos="262890" algn="l"/>
              </a:tabLst>
            </a:pPr>
            <a:r>
              <a:rPr sz="1200" spc="-30" dirty="0">
                <a:solidFill>
                  <a:srgbClr val="FFFFFF"/>
                </a:solidFill>
                <a:latin typeface="Meiryo UI"/>
                <a:cs typeface="Meiryo UI"/>
              </a:rPr>
              <a:t>研究開発、実証、事業化活動等の進捗報告</a:t>
            </a:r>
            <a:endParaRPr sz="1200">
              <a:latin typeface="Meiryo UI"/>
              <a:cs typeface="Meiryo UI"/>
            </a:endParaRPr>
          </a:p>
        </p:txBody>
      </p:sp>
      <p:sp>
        <p:nvSpPr>
          <p:cNvPr id="21" name="object 22">
            <a:extLst>
              <a:ext uri="{FF2B5EF4-FFF2-40B4-BE49-F238E27FC236}">
                <a16:creationId xmlns:a16="http://schemas.microsoft.com/office/drawing/2014/main" id="{F0294E77-9E8E-383B-1CEE-4D4A24271B1A}"/>
              </a:ext>
            </a:extLst>
          </p:cNvPr>
          <p:cNvSpPr txBox="1"/>
          <p:nvPr/>
        </p:nvSpPr>
        <p:spPr>
          <a:xfrm>
            <a:off x="7937684" y="4057025"/>
            <a:ext cx="1150620" cy="360045"/>
          </a:xfrm>
          <a:prstGeom prst="rect">
            <a:avLst/>
          </a:prstGeom>
          <a:solidFill>
            <a:srgbClr val="1F487C"/>
          </a:solidFill>
        </p:spPr>
        <p:txBody>
          <a:bodyPr vert="horz" wrap="square" lIns="0" tIns="74930" rIns="0" bIns="0" rtlCol="0">
            <a:spAutoFit/>
          </a:bodyPr>
          <a:lstStyle/>
          <a:p>
            <a:pPr marL="171450">
              <a:lnSpc>
                <a:spcPct val="100000"/>
              </a:lnSpc>
              <a:spcBef>
                <a:spcPts val="590"/>
              </a:spcBef>
            </a:pPr>
            <a:r>
              <a:rPr sz="1400" b="1" spc="-20" dirty="0">
                <a:solidFill>
                  <a:srgbClr val="FFFFFF"/>
                </a:solidFill>
                <a:latin typeface="Meiryo UI"/>
                <a:cs typeface="Meiryo UI"/>
              </a:rPr>
              <a:t>想定ユーザ</a:t>
            </a:r>
            <a:endParaRPr sz="1400">
              <a:latin typeface="Meiryo UI"/>
              <a:cs typeface="Meiryo UI"/>
            </a:endParaRPr>
          </a:p>
        </p:txBody>
      </p:sp>
      <p:sp>
        <p:nvSpPr>
          <p:cNvPr id="22" name="object 23">
            <a:extLst>
              <a:ext uri="{FF2B5EF4-FFF2-40B4-BE49-F238E27FC236}">
                <a16:creationId xmlns:a16="http://schemas.microsoft.com/office/drawing/2014/main" id="{EDC78CAA-E122-BBDF-25F6-0CF70FF02656}"/>
              </a:ext>
            </a:extLst>
          </p:cNvPr>
          <p:cNvSpPr txBox="1"/>
          <p:nvPr/>
        </p:nvSpPr>
        <p:spPr>
          <a:xfrm>
            <a:off x="1829493" y="2080398"/>
            <a:ext cx="4320540" cy="901065"/>
          </a:xfrm>
          <a:prstGeom prst="rect">
            <a:avLst/>
          </a:prstGeom>
          <a:solidFill>
            <a:srgbClr val="E36C09"/>
          </a:solidFill>
        </p:spPr>
        <p:txBody>
          <a:bodyPr vert="horz" wrap="square" lIns="0" tIns="70485" rIns="0" bIns="0" rtlCol="0">
            <a:spAutoFit/>
          </a:bodyPr>
          <a:lstStyle/>
          <a:p>
            <a:pPr marL="283845">
              <a:lnSpc>
                <a:spcPts val="1680"/>
              </a:lnSpc>
              <a:spcBef>
                <a:spcPts val="555"/>
              </a:spcBef>
            </a:pPr>
            <a:r>
              <a:rPr sz="1400" b="1" spc="-35" dirty="0">
                <a:solidFill>
                  <a:srgbClr val="FFFFFF"/>
                </a:solidFill>
                <a:latin typeface="Meiryo UI"/>
                <a:cs typeface="Meiryo UI"/>
              </a:rPr>
              <a:t>PJ</a:t>
            </a:r>
            <a:r>
              <a:rPr sz="1400" b="1" dirty="0">
                <a:solidFill>
                  <a:srgbClr val="FFFFFF"/>
                </a:solidFill>
                <a:latin typeface="Meiryo UI"/>
                <a:cs typeface="Meiryo UI"/>
              </a:rPr>
              <a:t>担当課（</a:t>
            </a:r>
            <a:r>
              <a:rPr sz="1400" b="1" spc="-10" dirty="0">
                <a:solidFill>
                  <a:srgbClr val="FFFFFF"/>
                </a:solidFill>
                <a:latin typeface="Meiryo UI"/>
                <a:cs typeface="Meiryo UI"/>
              </a:rPr>
              <a:t>経産省 宇宙産業室）</a:t>
            </a:r>
            <a:r>
              <a:rPr sz="1400" b="1" spc="-20" dirty="0">
                <a:solidFill>
                  <a:srgbClr val="FFFFFF"/>
                </a:solidFill>
                <a:latin typeface="Meiryo UI"/>
                <a:cs typeface="Meiryo UI"/>
              </a:rPr>
              <a:t>、運営支援法人</a:t>
            </a:r>
            <a:endParaRPr sz="1400">
              <a:latin typeface="Meiryo UI"/>
              <a:cs typeface="Meiryo UI"/>
            </a:endParaRPr>
          </a:p>
          <a:p>
            <a:pPr marL="269240" indent="-171450">
              <a:lnSpc>
                <a:spcPts val="1440"/>
              </a:lnSpc>
              <a:buFont typeface="Wingdings"/>
              <a:buChar char=""/>
              <a:tabLst>
                <a:tab pos="269240" algn="l"/>
              </a:tabLst>
            </a:pPr>
            <a:r>
              <a:rPr sz="1200" spc="-20" dirty="0">
                <a:solidFill>
                  <a:srgbClr val="FFFFFF"/>
                </a:solidFill>
                <a:latin typeface="Meiryo UI"/>
                <a:cs typeface="Meiryo UI"/>
              </a:rPr>
              <a:t>FU</a:t>
            </a:r>
            <a:r>
              <a:rPr sz="1200" spc="-25" dirty="0">
                <a:solidFill>
                  <a:srgbClr val="FFFFFF"/>
                </a:solidFill>
                <a:latin typeface="Meiryo UI"/>
                <a:cs typeface="Meiryo UI"/>
              </a:rPr>
              <a:t>委員会の運営、委員の選出</a:t>
            </a:r>
            <a:endParaRPr sz="1200">
              <a:latin typeface="Meiryo UI"/>
              <a:cs typeface="Meiryo UI"/>
            </a:endParaRPr>
          </a:p>
          <a:p>
            <a:pPr marL="269240" indent="-171450">
              <a:lnSpc>
                <a:spcPct val="100000"/>
              </a:lnSpc>
              <a:buFont typeface="Wingdings"/>
              <a:buChar char=""/>
              <a:tabLst>
                <a:tab pos="269240" algn="l"/>
              </a:tabLst>
            </a:pPr>
            <a:r>
              <a:rPr sz="1200" spc="-25" dirty="0">
                <a:solidFill>
                  <a:srgbClr val="FFFFFF"/>
                </a:solidFill>
                <a:latin typeface="Meiryo UI"/>
                <a:cs typeface="Meiryo UI"/>
              </a:rPr>
              <a:t>PJ</a:t>
            </a:r>
            <a:r>
              <a:rPr sz="1200" spc="-15" dirty="0">
                <a:solidFill>
                  <a:srgbClr val="FFFFFF"/>
                </a:solidFill>
                <a:latin typeface="Meiryo UI"/>
                <a:cs typeface="Meiryo UI"/>
              </a:rPr>
              <a:t>の進捗状況の把握・管理</a:t>
            </a:r>
            <a:endParaRPr sz="1200">
              <a:latin typeface="Meiryo UI"/>
              <a:cs typeface="Meiryo UI"/>
            </a:endParaRPr>
          </a:p>
          <a:p>
            <a:pPr marL="269240" indent="-171450">
              <a:lnSpc>
                <a:spcPct val="100000"/>
              </a:lnSpc>
              <a:buFont typeface="Wingdings"/>
              <a:buChar char=""/>
              <a:tabLst>
                <a:tab pos="269240" algn="l"/>
              </a:tabLst>
            </a:pPr>
            <a:r>
              <a:rPr sz="1200" spc="-30" dirty="0">
                <a:solidFill>
                  <a:srgbClr val="FFFFFF"/>
                </a:solidFill>
                <a:latin typeface="Meiryo UI"/>
                <a:cs typeface="Meiryo UI"/>
              </a:rPr>
              <a:t>社会実装に向けたロードマップ策定・公表、工程管理、伴走支援</a:t>
            </a:r>
            <a:endParaRPr sz="1200">
              <a:latin typeface="Meiryo UI"/>
              <a:cs typeface="Meiryo UI"/>
            </a:endParaRPr>
          </a:p>
        </p:txBody>
      </p:sp>
      <p:sp>
        <p:nvSpPr>
          <p:cNvPr id="23" name="object 24">
            <a:extLst>
              <a:ext uri="{FF2B5EF4-FFF2-40B4-BE49-F238E27FC236}">
                <a16:creationId xmlns:a16="http://schemas.microsoft.com/office/drawing/2014/main" id="{A3FA47FA-C184-CE42-3307-8C64D7E119DD}"/>
              </a:ext>
            </a:extLst>
          </p:cNvPr>
          <p:cNvSpPr txBox="1"/>
          <p:nvPr/>
        </p:nvSpPr>
        <p:spPr>
          <a:xfrm>
            <a:off x="1829493" y="3846713"/>
            <a:ext cx="4320540" cy="539750"/>
          </a:xfrm>
          <a:prstGeom prst="rect">
            <a:avLst/>
          </a:prstGeom>
          <a:solidFill>
            <a:srgbClr val="E36C09"/>
          </a:solidFill>
        </p:spPr>
        <p:txBody>
          <a:bodyPr vert="horz" wrap="square" lIns="0" tIns="72390" rIns="0" bIns="0" rtlCol="0">
            <a:spAutoFit/>
          </a:bodyPr>
          <a:lstStyle/>
          <a:p>
            <a:pPr algn="ctr">
              <a:lnSpc>
                <a:spcPts val="1680"/>
              </a:lnSpc>
              <a:spcBef>
                <a:spcPts val="570"/>
              </a:spcBef>
            </a:pPr>
            <a:r>
              <a:rPr sz="1400" b="1" spc="-10" dirty="0">
                <a:solidFill>
                  <a:srgbClr val="FFFFFF"/>
                </a:solidFill>
                <a:latin typeface="Meiryo UI"/>
                <a:cs typeface="Meiryo UI"/>
              </a:rPr>
              <a:t>統括</a:t>
            </a:r>
            <a:r>
              <a:rPr sz="1400" b="1" spc="-25" dirty="0">
                <a:solidFill>
                  <a:srgbClr val="FFFFFF"/>
                </a:solidFill>
                <a:latin typeface="Meiryo UI"/>
                <a:cs typeface="Meiryo UI"/>
              </a:rPr>
              <a:t>PM</a:t>
            </a:r>
            <a:endParaRPr sz="1400">
              <a:latin typeface="Meiryo UI"/>
              <a:cs typeface="Meiryo UI"/>
            </a:endParaRPr>
          </a:p>
          <a:p>
            <a:pPr marL="262890" indent="-171450">
              <a:lnSpc>
                <a:spcPts val="1440"/>
              </a:lnSpc>
              <a:buFont typeface="Wingdings"/>
              <a:buChar char=""/>
              <a:tabLst>
                <a:tab pos="262890" algn="l"/>
              </a:tabLst>
            </a:pPr>
            <a:r>
              <a:rPr sz="1200" spc="-30" dirty="0">
                <a:solidFill>
                  <a:srgbClr val="FFFFFF"/>
                </a:solidFill>
                <a:latin typeface="Meiryo UI"/>
                <a:cs typeface="Meiryo UI"/>
              </a:rPr>
              <a:t>フォローアップ体制の整備状況の把握、管理、調整等</a:t>
            </a:r>
            <a:endParaRPr sz="1200">
              <a:latin typeface="Meiryo UI"/>
              <a:cs typeface="Meiryo UI"/>
            </a:endParaRPr>
          </a:p>
        </p:txBody>
      </p:sp>
      <p:sp>
        <p:nvSpPr>
          <p:cNvPr id="24" name="object 25">
            <a:extLst>
              <a:ext uri="{FF2B5EF4-FFF2-40B4-BE49-F238E27FC236}">
                <a16:creationId xmlns:a16="http://schemas.microsoft.com/office/drawing/2014/main" id="{80493C9F-41F3-15B9-0CCE-F3E411B621FA}"/>
              </a:ext>
            </a:extLst>
          </p:cNvPr>
          <p:cNvSpPr/>
          <p:nvPr/>
        </p:nvSpPr>
        <p:spPr>
          <a:xfrm>
            <a:off x="6294051" y="2819537"/>
            <a:ext cx="1440180" cy="114300"/>
          </a:xfrm>
          <a:custGeom>
            <a:avLst/>
            <a:gdLst/>
            <a:ahLst/>
            <a:cxnLst/>
            <a:rect l="l" t="t" r="r" b="b"/>
            <a:pathLst>
              <a:path w="1440179" h="114300">
                <a:moveTo>
                  <a:pt x="114300" y="0"/>
                </a:moveTo>
                <a:lnTo>
                  <a:pt x="0" y="57150"/>
                </a:lnTo>
                <a:lnTo>
                  <a:pt x="114300" y="114300"/>
                </a:lnTo>
                <a:lnTo>
                  <a:pt x="114300" y="76200"/>
                </a:lnTo>
                <a:lnTo>
                  <a:pt x="95250" y="76200"/>
                </a:lnTo>
                <a:lnTo>
                  <a:pt x="95250" y="38100"/>
                </a:lnTo>
                <a:lnTo>
                  <a:pt x="114300" y="38100"/>
                </a:lnTo>
                <a:lnTo>
                  <a:pt x="114300" y="0"/>
                </a:lnTo>
                <a:close/>
              </a:path>
              <a:path w="1440179" h="114300">
                <a:moveTo>
                  <a:pt x="1325752" y="0"/>
                </a:moveTo>
                <a:lnTo>
                  <a:pt x="1325752" y="114300"/>
                </a:lnTo>
                <a:lnTo>
                  <a:pt x="1401952" y="76200"/>
                </a:lnTo>
                <a:lnTo>
                  <a:pt x="1344802" y="76200"/>
                </a:lnTo>
                <a:lnTo>
                  <a:pt x="1344802" y="38100"/>
                </a:lnTo>
                <a:lnTo>
                  <a:pt x="1401952" y="38100"/>
                </a:lnTo>
                <a:lnTo>
                  <a:pt x="1325752" y="0"/>
                </a:lnTo>
                <a:close/>
              </a:path>
              <a:path w="1440179" h="114300">
                <a:moveTo>
                  <a:pt x="114300" y="38100"/>
                </a:moveTo>
                <a:lnTo>
                  <a:pt x="95250" y="38100"/>
                </a:lnTo>
                <a:lnTo>
                  <a:pt x="95250" y="76200"/>
                </a:lnTo>
                <a:lnTo>
                  <a:pt x="114300" y="76200"/>
                </a:lnTo>
                <a:lnTo>
                  <a:pt x="114300" y="38100"/>
                </a:lnTo>
                <a:close/>
              </a:path>
              <a:path w="1440179" h="114300">
                <a:moveTo>
                  <a:pt x="1325752" y="38100"/>
                </a:moveTo>
                <a:lnTo>
                  <a:pt x="114300" y="38100"/>
                </a:lnTo>
                <a:lnTo>
                  <a:pt x="114300" y="76200"/>
                </a:lnTo>
                <a:lnTo>
                  <a:pt x="1325752" y="76200"/>
                </a:lnTo>
                <a:lnTo>
                  <a:pt x="1325752" y="38100"/>
                </a:lnTo>
                <a:close/>
              </a:path>
              <a:path w="1440179" h="114300">
                <a:moveTo>
                  <a:pt x="1401952" y="38100"/>
                </a:moveTo>
                <a:lnTo>
                  <a:pt x="1344802" y="38100"/>
                </a:lnTo>
                <a:lnTo>
                  <a:pt x="1344802" y="76200"/>
                </a:lnTo>
                <a:lnTo>
                  <a:pt x="1401952" y="76200"/>
                </a:lnTo>
                <a:lnTo>
                  <a:pt x="1440052" y="57150"/>
                </a:lnTo>
                <a:lnTo>
                  <a:pt x="1401952" y="38100"/>
                </a:lnTo>
                <a:close/>
              </a:path>
            </a:pathLst>
          </a:custGeom>
          <a:solidFill>
            <a:srgbClr val="585858"/>
          </a:solidFill>
        </p:spPr>
        <p:txBody>
          <a:bodyPr wrap="square" lIns="0" tIns="0" rIns="0" bIns="0" rtlCol="0"/>
          <a:lstStyle/>
          <a:p>
            <a:endParaRPr/>
          </a:p>
        </p:txBody>
      </p:sp>
      <p:sp>
        <p:nvSpPr>
          <p:cNvPr id="25" name="object 26">
            <a:extLst>
              <a:ext uri="{FF2B5EF4-FFF2-40B4-BE49-F238E27FC236}">
                <a16:creationId xmlns:a16="http://schemas.microsoft.com/office/drawing/2014/main" id="{3ADFD60E-1624-E257-EFB8-2924AFE44EC1}"/>
              </a:ext>
            </a:extLst>
          </p:cNvPr>
          <p:cNvSpPr txBox="1"/>
          <p:nvPr/>
        </p:nvSpPr>
        <p:spPr>
          <a:xfrm>
            <a:off x="6640888" y="2592589"/>
            <a:ext cx="726440" cy="193675"/>
          </a:xfrm>
          <a:prstGeom prst="rect">
            <a:avLst/>
          </a:prstGeom>
        </p:spPr>
        <p:txBody>
          <a:bodyPr vert="horz" wrap="square" lIns="0" tIns="13335" rIns="0" bIns="0" rtlCol="0">
            <a:spAutoFit/>
          </a:bodyPr>
          <a:lstStyle/>
          <a:p>
            <a:pPr marL="12700">
              <a:lnSpc>
                <a:spcPct val="100000"/>
              </a:lnSpc>
              <a:spcBef>
                <a:spcPts val="105"/>
              </a:spcBef>
            </a:pPr>
            <a:r>
              <a:rPr sz="1100" spc="-10" dirty="0">
                <a:latin typeface="Meiryo UI"/>
                <a:cs typeface="Meiryo UI"/>
              </a:rPr>
              <a:t>情報共有等</a:t>
            </a:r>
            <a:endParaRPr sz="1100">
              <a:latin typeface="Meiryo UI"/>
              <a:cs typeface="Meiryo UI"/>
            </a:endParaRPr>
          </a:p>
        </p:txBody>
      </p:sp>
      <p:sp>
        <p:nvSpPr>
          <p:cNvPr id="26" name="object 27">
            <a:extLst>
              <a:ext uri="{FF2B5EF4-FFF2-40B4-BE49-F238E27FC236}">
                <a16:creationId xmlns:a16="http://schemas.microsoft.com/office/drawing/2014/main" id="{F6FFBAE5-7747-6AD0-D53E-D323B9973692}"/>
              </a:ext>
            </a:extLst>
          </p:cNvPr>
          <p:cNvSpPr txBox="1"/>
          <p:nvPr/>
        </p:nvSpPr>
        <p:spPr>
          <a:xfrm>
            <a:off x="2580571" y="6266318"/>
            <a:ext cx="2821940" cy="186690"/>
          </a:xfrm>
          <a:prstGeom prst="rect">
            <a:avLst/>
          </a:prstGeom>
        </p:spPr>
        <p:txBody>
          <a:bodyPr vert="horz" wrap="square" lIns="0" tIns="13335" rIns="0" bIns="0" rtlCol="0">
            <a:spAutoFit/>
          </a:bodyPr>
          <a:lstStyle/>
          <a:p>
            <a:pPr marL="12700">
              <a:lnSpc>
                <a:spcPct val="100000"/>
              </a:lnSpc>
              <a:spcBef>
                <a:spcPts val="105"/>
              </a:spcBef>
            </a:pPr>
            <a:r>
              <a:rPr sz="1050" spc="-20" dirty="0">
                <a:latin typeface="Meiryo UI"/>
                <a:cs typeface="Meiryo UI"/>
              </a:rPr>
              <a:t>※今後の検討を踏まえ、必要に応じてメンバーを追加</a:t>
            </a:r>
            <a:endParaRPr sz="1050">
              <a:latin typeface="Meiryo UI"/>
              <a:cs typeface="Meiryo UI"/>
            </a:endParaRPr>
          </a:p>
        </p:txBody>
      </p:sp>
      <p:sp>
        <p:nvSpPr>
          <p:cNvPr id="27" name="object 28">
            <a:extLst>
              <a:ext uri="{FF2B5EF4-FFF2-40B4-BE49-F238E27FC236}">
                <a16:creationId xmlns:a16="http://schemas.microsoft.com/office/drawing/2014/main" id="{13BA09B9-B8C4-1BAE-7DD9-BEA9A2BDA536}"/>
              </a:ext>
            </a:extLst>
          </p:cNvPr>
          <p:cNvSpPr txBox="1"/>
          <p:nvPr/>
        </p:nvSpPr>
        <p:spPr>
          <a:xfrm>
            <a:off x="6628695" y="5505232"/>
            <a:ext cx="640080" cy="193675"/>
          </a:xfrm>
          <a:prstGeom prst="rect">
            <a:avLst/>
          </a:prstGeom>
        </p:spPr>
        <p:txBody>
          <a:bodyPr vert="horz" wrap="square" lIns="0" tIns="12700" rIns="0" bIns="0" rtlCol="0">
            <a:spAutoFit/>
          </a:bodyPr>
          <a:lstStyle/>
          <a:p>
            <a:pPr marL="12700">
              <a:lnSpc>
                <a:spcPct val="100000"/>
              </a:lnSpc>
              <a:spcBef>
                <a:spcPts val="100"/>
              </a:spcBef>
            </a:pPr>
            <a:r>
              <a:rPr sz="1100" spc="-15" dirty="0">
                <a:latin typeface="Meiryo UI"/>
                <a:cs typeface="Meiryo UI"/>
              </a:rPr>
              <a:t>ニーズ情報</a:t>
            </a:r>
            <a:endParaRPr sz="1100">
              <a:latin typeface="Meiryo UI"/>
              <a:cs typeface="Meiryo UI"/>
            </a:endParaRPr>
          </a:p>
        </p:txBody>
      </p:sp>
      <p:sp>
        <p:nvSpPr>
          <p:cNvPr id="28" name="object 29">
            <a:extLst>
              <a:ext uri="{FF2B5EF4-FFF2-40B4-BE49-F238E27FC236}">
                <a16:creationId xmlns:a16="http://schemas.microsoft.com/office/drawing/2014/main" id="{1FDC9B5C-3FCB-727F-6DE0-B8CF8DD36EEB}"/>
              </a:ext>
            </a:extLst>
          </p:cNvPr>
          <p:cNvSpPr/>
          <p:nvPr/>
        </p:nvSpPr>
        <p:spPr>
          <a:xfrm>
            <a:off x="5929815" y="3138054"/>
            <a:ext cx="2005964" cy="2331720"/>
          </a:xfrm>
          <a:custGeom>
            <a:avLst/>
            <a:gdLst/>
            <a:ahLst/>
            <a:cxnLst/>
            <a:rect l="l" t="t" r="r" b="b"/>
            <a:pathLst>
              <a:path w="2005965" h="2331720">
                <a:moveTo>
                  <a:pt x="1805813" y="57150"/>
                </a:moveTo>
                <a:lnTo>
                  <a:pt x="1767713" y="38100"/>
                </a:lnTo>
                <a:lnTo>
                  <a:pt x="1691513" y="0"/>
                </a:lnTo>
                <a:lnTo>
                  <a:pt x="1691513" y="38100"/>
                </a:lnTo>
                <a:lnTo>
                  <a:pt x="480060" y="38100"/>
                </a:lnTo>
                <a:lnTo>
                  <a:pt x="480060" y="0"/>
                </a:lnTo>
                <a:lnTo>
                  <a:pt x="365760" y="57150"/>
                </a:lnTo>
                <a:lnTo>
                  <a:pt x="480060" y="114300"/>
                </a:lnTo>
                <a:lnTo>
                  <a:pt x="480060" y="76200"/>
                </a:lnTo>
                <a:lnTo>
                  <a:pt x="1691513" y="76200"/>
                </a:lnTo>
                <a:lnTo>
                  <a:pt x="1691513" y="114300"/>
                </a:lnTo>
                <a:lnTo>
                  <a:pt x="1767713" y="76200"/>
                </a:lnTo>
                <a:lnTo>
                  <a:pt x="1805813" y="57150"/>
                </a:lnTo>
                <a:close/>
              </a:path>
              <a:path w="2005965" h="2331720">
                <a:moveTo>
                  <a:pt x="1980057" y="2255520"/>
                </a:moveTo>
                <a:lnTo>
                  <a:pt x="114300" y="2255520"/>
                </a:lnTo>
                <a:lnTo>
                  <a:pt x="114300" y="2217420"/>
                </a:lnTo>
                <a:lnTo>
                  <a:pt x="0" y="2274570"/>
                </a:lnTo>
                <a:lnTo>
                  <a:pt x="114300" y="2331720"/>
                </a:lnTo>
                <a:lnTo>
                  <a:pt x="114300" y="2293620"/>
                </a:lnTo>
                <a:lnTo>
                  <a:pt x="1980057" y="2293620"/>
                </a:lnTo>
                <a:lnTo>
                  <a:pt x="1980057" y="2255520"/>
                </a:lnTo>
                <a:close/>
              </a:path>
              <a:path w="2005965" h="2331720">
                <a:moveTo>
                  <a:pt x="2005965" y="2079498"/>
                </a:moveTo>
                <a:lnTo>
                  <a:pt x="1967865" y="2060448"/>
                </a:lnTo>
                <a:lnTo>
                  <a:pt x="1891665" y="2022348"/>
                </a:lnTo>
                <a:lnTo>
                  <a:pt x="1891665" y="2060448"/>
                </a:lnTo>
                <a:lnTo>
                  <a:pt x="25908" y="2060448"/>
                </a:lnTo>
                <a:lnTo>
                  <a:pt x="25908" y="2098548"/>
                </a:lnTo>
                <a:lnTo>
                  <a:pt x="1891665" y="2098548"/>
                </a:lnTo>
                <a:lnTo>
                  <a:pt x="1891665" y="2136648"/>
                </a:lnTo>
                <a:lnTo>
                  <a:pt x="1967865" y="2098548"/>
                </a:lnTo>
                <a:lnTo>
                  <a:pt x="2005965" y="2079498"/>
                </a:lnTo>
                <a:close/>
              </a:path>
            </a:pathLst>
          </a:custGeom>
          <a:solidFill>
            <a:srgbClr val="585858"/>
          </a:solidFill>
        </p:spPr>
        <p:txBody>
          <a:bodyPr wrap="square" lIns="0" tIns="0" rIns="0" bIns="0" rtlCol="0"/>
          <a:lstStyle/>
          <a:p>
            <a:endParaRPr/>
          </a:p>
        </p:txBody>
      </p:sp>
      <p:sp>
        <p:nvSpPr>
          <p:cNvPr id="29" name="object 30">
            <a:extLst>
              <a:ext uri="{FF2B5EF4-FFF2-40B4-BE49-F238E27FC236}">
                <a16:creationId xmlns:a16="http://schemas.microsoft.com/office/drawing/2014/main" id="{9FCE0069-A345-6344-2E47-2FA1DBB5D362}"/>
              </a:ext>
            </a:extLst>
          </p:cNvPr>
          <p:cNvSpPr txBox="1"/>
          <p:nvPr/>
        </p:nvSpPr>
        <p:spPr>
          <a:xfrm>
            <a:off x="6313227" y="4759081"/>
            <a:ext cx="1355725" cy="361315"/>
          </a:xfrm>
          <a:prstGeom prst="rect">
            <a:avLst/>
          </a:prstGeom>
        </p:spPr>
        <p:txBody>
          <a:bodyPr vert="horz" wrap="square" lIns="0" tIns="12700" rIns="0" bIns="0" rtlCol="0">
            <a:spAutoFit/>
          </a:bodyPr>
          <a:lstStyle/>
          <a:p>
            <a:pPr marL="198120" marR="5080" indent="-186055">
              <a:lnSpc>
                <a:spcPct val="100000"/>
              </a:lnSpc>
              <a:spcBef>
                <a:spcPts val="100"/>
              </a:spcBef>
            </a:pPr>
            <a:r>
              <a:rPr sz="1100" spc="-15" dirty="0">
                <a:latin typeface="Meiryo UI"/>
                <a:cs typeface="Meiryo UI"/>
              </a:rPr>
              <a:t>将来的な月面環境での</a:t>
            </a:r>
            <a:r>
              <a:rPr sz="1100" spc="-10" dirty="0">
                <a:latin typeface="Meiryo UI"/>
                <a:cs typeface="Meiryo UI"/>
              </a:rPr>
              <a:t>実証機会の提供</a:t>
            </a:r>
            <a:endParaRPr sz="1100">
              <a:latin typeface="Meiryo UI"/>
              <a:cs typeface="Meiryo UI"/>
            </a:endParaRPr>
          </a:p>
        </p:txBody>
      </p:sp>
      <p:sp>
        <p:nvSpPr>
          <p:cNvPr id="30" name="object 31">
            <a:extLst>
              <a:ext uri="{FF2B5EF4-FFF2-40B4-BE49-F238E27FC236}">
                <a16:creationId xmlns:a16="http://schemas.microsoft.com/office/drawing/2014/main" id="{E711BF95-D322-65C8-4C54-C7E1B0905B6F}"/>
              </a:ext>
            </a:extLst>
          </p:cNvPr>
          <p:cNvSpPr txBox="1"/>
          <p:nvPr/>
        </p:nvSpPr>
        <p:spPr>
          <a:xfrm>
            <a:off x="1829493" y="4454789"/>
            <a:ext cx="4320540" cy="541020"/>
          </a:xfrm>
          <a:prstGeom prst="rect">
            <a:avLst/>
          </a:prstGeom>
          <a:solidFill>
            <a:srgbClr val="E36C09"/>
          </a:solidFill>
        </p:spPr>
        <p:txBody>
          <a:bodyPr vert="horz" wrap="square" lIns="0" tIns="74295" rIns="0" bIns="0" rtlCol="0">
            <a:spAutoFit/>
          </a:bodyPr>
          <a:lstStyle/>
          <a:p>
            <a:pPr marR="1767839" algn="r">
              <a:lnSpc>
                <a:spcPts val="1680"/>
              </a:lnSpc>
              <a:spcBef>
                <a:spcPts val="585"/>
              </a:spcBef>
            </a:pPr>
            <a:r>
              <a:rPr sz="1400" b="1" spc="-15" dirty="0">
                <a:solidFill>
                  <a:srgbClr val="FFFFFF"/>
                </a:solidFill>
                <a:latin typeface="Meiryo UI"/>
                <a:cs typeface="Meiryo UI"/>
              </a:rPr>
              <a:t>有識者 等</a:t>
            </a:r>
            <a:endParaRPr sz="1400">
              <a:latin typeface="Meiryo UI"/>
              <a:cs typeface="Meiryo UI"/>
            </a:endParaRPr>
          </a:p>
          <a:p>
            <a:pPr marL="171450" marR="1802130" indent="-171450" algn="r">
              <a:lnSpc>
                <a:spcPts val="1440"/>
              </a:lnSpc>
              <a:buFont typeface="Wingdings"/>
              <a:buChar char=""/>
              <a:tabLst>
                <a:tab pos="171450" algn="l"/>
              </a:tabLst>
            </a:pPr>
            <a:r>
              <a:rPr sz="1200" spc="-15" dirty="0">
                <a:solidFill>
                  <a:srgbClr val="FFFFFF"/>
                </a:solidFill>
                <a:latin typeface="Meiryo UI"/>
                <a:cs typeface="Meiryo UI"/>
              </a:rPr>
              <a:t>技術開発・社会実装のための助言等</a:t>
            </a:r>
            <a:endParaRPr sz="1200">
              <a:latin typeface="Meiryo UI"/>
              <a:cs typeface="Meiryo UI"/>
            </a:endParaRPr>
          </a:p>
        </p:txBody>
      </p:sp>
    </p:spTree>
    <p:extLst>
      <p:ext uri="{BB962C8B-B14F-4D97-AF65-F5344CB8AC3E}">
        <p14:creationId xmlns:p14="http://schemas.microsoft.com/office/powerpoint/2010/main" val="3975294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626FF3-D91A-0173-463A-680930FD5254}"/>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AD821DD5-ADD1-29EC-E9D3-08B195FD6814}"/>
              </a:ext>
            </a:extLst>
          </p:cNvPr>
          <p:cNvSpPr txBox="1"/>
          <p:nvPr/>
        </p:nvSpPr>
        <p:spPr>
          <a:xfrm>
            <a:off x="1110343" y="2767280"/>
            <a:ext cx="9971314" cy="1323439"/>
          </a:xfrm>
          <a:prstGeom prst="rect">
            <a:avLst/>
          </a:prstGeom>
          <a:noFill/>
        </p:spPr>
        <p:txBody>
          <a:bodyPr wrap="square" rtlCol="0">
            <a:spAutoFit/>
          </a:bodyPr>
          <a:lstStyle/>
          <a:p>
            <a:r>
              <a:rPr kumimoji="1" lang="ja-JP" altLang="en-US" sz="8000" b="1" dirty="0">
                <a:solidFill>
                  <a:schemeClr val="bg1"/>
                </a:solidFill>
                <a:latin typeface="BIZ UDP明朝 Medium" panose="02020500000000000000" pitchFamily="18" charset="-128"/>
                <a:ea typeface="BIZ UDP明朝 Medium" panose="02020500000000000000" pitchFamily="18" charset="-128"/>
              </a:rPr>
              <a:t>アルテミス計画の概要</a:t>
            </a:r>
          </a:p>
        </p:txBody>
      </p:sp>
    </p:spTree>
    <p:extLst>
      <p:ext uri="{BB962C8B-B14F-4D97-AF65-F5344CB8AC3E}">
        <p14:creationId xmlns:p14="http://schemas.microsoft.com/office/powerpoint/2010/main" val="687750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35535" y="6663690"/>
            <a:ext cx="63500" cy="126364"/>
          </a:xfrm>
          <a:prstGeom prst="rect">
            <a:avLst/>
          </a:prstGeom>
        </p:spPr>
        <p:txBody>
          <a:bodyPr vert="horz" wrap="square" lIns="0" tIns="0" rIns="0" bIns="0" rtlCol="0">
            <a:spAutoFit/>
          </a:bodyPr>
          <a:lstStyle/>
          <a:p>
            <a:pPr>
              <a:lnSpc>
                <a:spcPts val="969"/>
              </a:lnSpc>
            </a:pPr>
            <a:r>
              <a:rPr sz="900" spc="-50" dirty="0">
                <a:solidFill>
                  <a:srgbClr val="FFFFFF"/>
                </a:solidFill>
                <a:latin typeface="Yu Gothic Medium"/>
                <a:cs typeface="Yu Gothic Medium"/>
              </a:rPr>
              <a:t>3</a:t>
            </a:r>
            <a:endParaRPr sz="900">
              <a:latin typeface="Yu Gothic Medium"/>
              <a:cs typeface="Yu Gothic Medium"/>
            </a:endParaRPr>
          </a:p>
        </p:txBody>
      </p:sp>
      <p:grpSp>
        <p:nvGrpSpPr>
          <p:cNvPr id="3" name="object 3"/>
          <p:cNvGrpSpPr/>
          <p:nvPr/>
        </p:nvGrpSpPr>
        <p:grpSpPr>
          <a:xfrm>
            <a:off x="0" y="4157471"/>
            <a:ext cx="9962388" cy="2709672"/>
            <a:chOff x="0" y="4157471"/>
            <a:chExt cx="9962388" cy="2709672"/>
          </a:xfrm>
        </p:grpSpPr>
        <p:pic>
          <p:nvPicPr>
            <p:cNvPr id="4" name="object 4"/>
            <p:cNvPicPr/>
            <p:nvPr/>
          </p:nvPicPr>
          <p:blipFill>
            <a:blip r:embed="rId3" cstate="print"/>
            <a:stretch>
              <a:fillRect/>
            </a:stretch>
          </p:blipFill>
          <p:spPr>
            <a:xfrm>
              <a:off x="8042147" y="4157471"/>
              <a:ext cx="1920241" cy="2700529"/>
            </a:xfrm>
            <a:prstGeom prst="rect">
              <a:avLst/>
            </a:prstGeom>
          </p:spPr>
        </p:pic>
        <p:pic>
          <p:nvPicPr>
            <p:cNvPr id="5" name="object 5"/>
            <p:cNvPicPr/>
            <p:nvPr/>
          </p:nvPicPr>
          <p:blipFill>
            <a:blip r:embed="rId4" cstate="print"/>
            <a:stretch>
              <a:fillRect/>
            </a:stretch>
          </p:blipFill>
          <p:spPr>
            <a:xfrm>
              <a:off x="0" y="4157471"/>
              <a:ext cx="4261104" cy="2709672"/>
            </a:xfrm>
            <a:prstGeom prst="rect">
              <a:avLst/>
            </a:prstGeom>
          </p:spPr>
        </p:pic>
      </p:grpSp>
      <p:sp>
        <p:nvSpPr>
          <p:cNvPr id="6" name="object 6"/>
          <p:cNvSpPr txBox="1"/>
          <p:nvPr/>
        </p:nvSpPr>
        <p:spPr>
          <a:xfrm>
            <a:off x="167819" y="792255"/>
            <a:ext cx="11899466" cy="3171381"/>
          </a:xfrm>
          <a:prstGeom prst="rect">
            <a:avLst/>
          </a:prstGeom>
        </p:spPr>
        <p:txBody>
          <a:bodyPr vert="horz" wrap="square" lIns="0" tIns="67310" rIns="0" bIns="0" rtlCol="0">
            <a:spAutoFit/>
          </a:bodyPr>
          <a:lstStyle/>
          <a:p>
            <a:pPr marL="354965" indent="-342265">
              <a:lnSpc>
                <a:spcPct val="100000"/>
              </a:lnSpc>
              <a:spcBef>
                <a:spcPts val="530"/>
              </a:spcBef>
              <a:buFont typeface="Wingdings"/>
              <a:buChar char=""/>
              <a:tabLst>
                <a:tab pos="354965" algn="l"/>
              </a:tabLst>
            </a:pPr>
            <a:r>
              <a:rPr sz="2000" b="1" spc="-50" dirty="0">
                <a:latin typeface="BIZ UDPゴシック" panose="020B0400000000000000" pitchFamily="50" charset="-128"/>
                <a:ea typeface="BIZ UDPゴシック" panose="020B0400000000000000" pitchFamily="50" charset="-128"/>
                <a:cs typeface="Yu Gothic Medium"/>
              </a:rPr>
              <a:t>米国主導の『アルテミス計画』：</a:t>
            </a:r>
            <a:r>
              <a:rPr sz="2000" b="1" spc="-50" dirty="0" err="1">
                <a:latin typeface="BIZ UDPゴシック" panose="020B0400000000000000" pitchFamily="50" charset="-128"/>
                <a:ea typeface="BIZ UDPゴシック" panose="020B0400000000000000" pitchFamily="50" charset="-128"/>
                <a:cs typeface="Yu Gothic Medium"/>
              </a:rPr>
              <a:t>月面有人探査に関するすべての</a:t>
            </a:r>
            <a:r>
              <a:rPr sz="2000" b="1" u="sng" spc="-50" dirty="0" err="1">
                <a:uFill>
                  <a:solidFill>
                    <a:srgbClr val="FFFFFF"/>
                  </a:solidFill>
                </a:uFill>
                <a:latin typeface="BIZ UDPゴシック" panose="020B0400000000000000" pitchFamily="50" charset="-128"/>
                <a:ea typeface="BIZ UDPゴシック" panose="020B0400000000000000" pitchFamily="50" charset="-128"/>
                <a:cs typeface="Yu Gothic Medium"/>
              </a:rPr>
              <a:t>プログラムを包含した総体</a:t>
            </a:r>
            <a:endParaRPr sz="2000" b="1" dirty="0">
              <a:latin typeface="BIZ UDPゴシック" panose="020B0400000000000000" pitchFamily="50" charset="-128"/>
              <a:ea typeface="BIZ UDPゴシック" panose="020B0400000000000000" pitchFamily="50" charset="-128"/>
              <a:cs typeface="Yu Gothic Medium"/>
            </a:endParaRPr>
          </a:p>
          <a:p>
            <a:pPr marL="755650" lvl="1" indent="-285750">
              <a:lnSpc>
                <a:spcPct val="100000"/>
              </a:lnSpc>
              <a:spcBef>
                <a:spcPts val="430"/>
              </a:spcBef>
              <a:buFont typeface="Wingdings"/>
              <a:buChar char=""/>
              <a:tabLst>
                <a:tab pos="755650" algn="l"/>
              </a:tabLst>
            </a:pPr>
            <a:r>
              <a:rPr sz="2000" b="1" dirty="0">
                <a:latin typeface="BIZ UDPゴシック" panose="020B0400000000000000" pitchFamily="50" charset="-128"/>
                <a:ea typeface="BIZ UDPゴシック" panose="020B0400000000000000" pitchFamily="50" charset="-128"/>
                <a:cs typeface="Yu Gothic Medium"/>
              </a:rPr>
              <a:t>Space</a:t>
            </a:r>
            <a:r>
              <a:rPr sz="2000" b="1" spc="-60" dirty="0">
                <a:latin typeface="BIZ UDPゴシック" panose="020B0400000000000000" pitchFamily="50" charset="-128"/>
                <a:ea typeface="BIZ UDPゴシック" panose="020B0400000000000000" pitchFamily="50" charset="-128"/>
                <a:cs typeface="Yu Gothic Medium"/>
              </a:rPr>
              <a:t> </a:t>
            </a:r>
            <a:r>
              <a:rPr sz="2000" b="1" dirty="0">
                <a:latin typeface="BIZ UDPゴシック" panose="020B0400000000000000" pitchFamily="50" charset="-128"/>
                <a:ea typeface="BIZ UDPゴシック" panose="020B0400000000000000" pitchFamily="50" charset="-128"/>
                <a:cs typeface="Yu Gothic Medium"/>
              </a:rPr>
              <a:t>Launch</a:t>
            </a:r>
            <a:r>
              <a:rPr sz="2000" b="1" spc="-25" dirty="0">
                <a:latin typeface="BIZ UDPゴシック" panose="020B0400000000000000" pitchFamily="50" charset="-128"/>
                <a:ea typeface="BIZ UDPゴシック" panose="020B0400000000000000" pitchFamily="50" charset="-128"/>
                <a:cs typeface="Yu Gothic Medium"/>
              </a:rPr>
              <a:t> </a:t>
            </a:r>
            <a:r>
              <a:rPr sz="2000" b="1" dirty="0">
                <a:latin typeface="BIZ UDPゴシック" panose="020B0400000000000000" pitchFamily="50" charset="-128"/>
                <a:ea typeface="BIZ UDPゴシック" panose="020B0400000000000000" pitchFamily="50" charset="-128"/>
                <a:cs typeface="Yu Gothic Medium"/>
              </a:rPr>
              <a:t>System</a:t>
            </a:r>
            <a:r>
              <a:rPr sz="2000" b="1" spc="-30" dirty="0">
                <a:latin typeface="BIZ UDPゴシック" panose="020B0400000000000000" pitchFamily="50" charset="-128"/>
                <a:ea typeface="BIZ UDPゴシック" panose="020B0400000000000000" pitchFamily="50" charset="-128"/>
                <a:cs typeface="Yu Gothic Medium"/>
              </a:rPr>
              <a:t> (</a:t>
            </a:r>
            <a:r>
              <a:rPr sz="2000" b="1" spc="-10" dirty="0">
                <a:latin typeface="BIZ UDPゴシック" panose="020B0400000000000000" pitchFamily="50" charset="-128"/>
                <a:ea typeface="BIZ UDPゴシック" panose="020B0400000000000000" pitchFamily="50" charset="-128"/>
                <a:cs typeface="Yu Gothic Medium"/>
              </a:rPr>
              <a:t>SLS）</a:t>
            </a:r>
            <a:r>
              <a:rPr sz="2000" b="1" spc="-25" dirty="0">
                <a:latin typeface="BIZ UDPゴシック" panose="020B0400000000000000" pitchFamily="50" charset="-128"/>
                <a:ea typeface="BIZ UDPゴシック" panose="020B0400000000000000" pitchFamily="50" charset="-128"/>
                <a:cs typeface="Yu Gothic Medium"/>
              </a:rPr>
              <a:t>計画</a:t>
            </a:r>
            <a:endParaRPr sz="2000" b="1" dirty="0">
              <a:latin typeface="BIZ UDPゴシック" panose="020B0400000000000000" pitchFamily="50" charset="-128"/>
              <a:ea typeface="BIZ UDPゴシック" panose="020B0400000000000000" pitchFamily="50" charset="-128"/>
              <a:cs typeface="Yu Gothic Medium"/>
            </a:endParaRPr>
          </a:p>
          <a:p>
            <a:pPr marL="755650" lvl="1" indent="-285750">
              <a:lnSpc>
                <a:spcPct val="100000"/>
              </a:lnSpc>
              <a:spcBef>
                <a:spcPts val="434"/>
              </a:spcBef>
              <a:buFont typeface="Wingdings"/>
              <a:buChar char=""/>
              <a:tabLst>
                <a:tab pos="755650" algn="l"/>
              </a:tabLst>
            </a:pPr>
            <a:r>
              <a:rPr sz="2000" b="1" spc="-20" dirty="0">
                <a:latin typeface="BIZ UDPゴシック" panose="020B0400000000000000" pitchFamily="50" charset="-128"/>
                <a:ea typeface="BIZ UDPゴシック" panose="020B0400000000000000" pitchFamily="50" charset="-128"/>
                <a:cs typeface="Yu Gothic Medium"/>
              </a:rPr>
              <a:t>Orion</a:t>
            </a:r>
            <a:r>
              <a:rPr sz="2000" b="1" spc="-10" dirty="0">
                <a:latin typeface="BIZ UDPゴシック" panose="020B0400000000000000" pitchFamily="50" charset="-128"/>
                <a:ea typeface="BIZ UDPゴシック" panose="020B0400000000000000" pitchFamily="50" charset="-128"/>
                <a:cs typeface="Yu Gothic Medium"/>
              </a:rPr>
              <a:t>宇宙船計画</a:t>
            </a:r>
            <a:endParaRPr sz="2000" b="1" dirty="0">
              <a:latin typeface="BIZ UDPゴシック" panose="020B0400000000000000" pitchFamily="50" charset="-128"/>
              <a:ea typeface="BIZ UDPゴシック" panose="020B0400000000000000" pitchFamily="50" charset="-128"/>
              <a:cs typeface="Yu Gothic Medium"/>
            </a:endParaRPr>
          </a:p>
          <a:p>
            <a:pPr marL="755650" lvl="1" indent="-285750">
              <a:lnSpc>
                <a:spcPct val="100000"/>
              </a:lnSpc>
              <a:spcBef>
                <a:spcPts val="430"/>
              </a:spcBef>
              <a:buFont typeface="Wingdings"/>
              <a:buChar char=""/>
              <a:tabLst>
                <a:tab pos="755650" algn="l"/>
              </a:tabLst>
            </a:pPr>
            <a:r>
              <a:rPr sz="2000" b="1" dirty="0">
                <a:latin typeface="BIZ UDPゴシック" panose="020B0400000000000000" pitchFamily="50" charset="-128"/>
                <a:ea typeface="BIZ UDPゴシック" panose="020B0400000000000000" pitchFamily="50" charset="-128"/>
                <a:cs typeface="Yu Gothic Medium"/>
              </a:rPr>
              <a:t>月周回有人拠点</a:t>
            </a:r>
            <a:r>
              <a:rPr sz="2000" b="1" spc="-10" dirty="0">
                <a:latin typeface="BIZ UDPゴシック" panose="020B0400000000000000" pitchFamily="50" charset="-128"/>
                <a:ea typeface="BIZ UDPゴシック" panose="020B0400000000000000" pitchFamily="50" charset="-128"/>
                <a:cs typeface="Yu Gothic Medium"/>
              </a:rPr>
              <a:t>（Gateway）</a:t>
            </a:r>
            <a:r>
              <a:rPr sz="2000" b="1" spc="-25" dirty="0">
                <a:latin typeface="BIZ UDPゴシック" panose="020B0400000000000000" pitchFamily="50" charset="-128"/>
                <a:ea typeface="BIZ UDPゴシック" panose="020B0400000000000000" pitchFamily="50" charset="-128"/>
                <a:cs typeface="Yu Gothic Medium"/>
              </a:rPr>
              <a:t>計画</a:t>
            </a:r>
            <a:endParaRPr sz="2000" b="1" dirty="0">
              <a:latin typeface="BIZ UDPゴシック" panose="020B0400000000000000" pitchFamily="50" charset="-128"/>
              <a:ea typeface="BIZ UDPゴシック" panose="020B0400000000000000" pitchFamily="50" charset="-128"/>
              <a:cs typeface="Yu Gothic Medium"/>
            </a:endParaRPr>
          </a:p>
          <a:p>
            <a:pPr marL="755650" lvl="1" indent="-285750">
              <a:lnSpc>
                <a:spcPct val="100000"/>
              </a:lnSpc>
              <a:spcBef>
                <a:spcPts val="434"/>
              </a:spcBef>
              <a:buFont typeface="Wingdings"/>
              <a:buChar char=""/>
              <a:tabLst>
                <a:tab pos="755650" algn="l"/>
              </a:tabLst>
            </a:pPr>
            <a:r>
              <a:rPr sz="2000" b="1" dirty="0">
                <a:latin typeface="BIZ UDPゴシック" panose="020B0400000000000000" pitchFamily="50" charset="-128"/>
                <a:ea typeface="BIZ UDPゴシック" panose="020B0400000000000000" pitchFamily="50" charset="-128"/>
                <a:cs typeface="Yu Gothic Medium"/>
              </a:rPr>
              <a:t>有人月面着陸機</a:t>
            </a:r>
            <a:r>
              <a:rPr sz="2000" b="1" spc="-10" dirty="0">
                <a:latin typeface="BIZ UDPゴシック" panose="020B0400000000000000" pitchFamily="50" charset="-128"/>
                <a:ea typeface="BIZ UDPゴシック" panose="020B0400000000000000" pitchFamily="50" charset="-128"/>
                <a:cs typeface="Yu Gothic Medium"/>
              </a:rPr>
              <a:t>（HLS）</a:t>
            </a:r>
            <a:r>
              <a:rPr sz="2000" b="1" spc="-25" dirty="0">
                <a:latin typeface="BIZ UDPゴシック" panose="020B0400000000000000" pitchFamily="50" charset="-128"/>
                <a:ea typeface="BIZ UDPゴシック" panose="020B0400000000000000" pitchFamily="50" charset="-128"/>
                <a:cs typeface="Yu Gothic Medium"/>
              </a:rPr>
              <a:t>計画</a:t>
            </a:r>
            <a:endParaRPr sz="2000" b="1" dirty="0">
              <a:latin typeface="BIZ UDPゴシック" panose="020B0400000000000000" pitchFamily="50" charset="-128"/>
              <a:ea typeface="BIZ UDPゴシック" panose="020B0400000000000000" pitchFamily="50" charset="-128"/>
              <a:cs typeface="Yu Gothic Medium"/>
            </a:endParaRPr>
          </a:p>
          <a:p>
            <a:pPr marL="755650" lvl="1" indent="-285750">
              <a:lnSpc>
                <a:spcPct val="100000"/>
              </a:lnSpc>
              <a:spcBef>
                <a:spcPts val="430"/>
              </a:spcBef>
              <a:buFont typeface="Wingdings"/>
              <a:buChar char=""/>
              <a:tabLst>
                <a:tab pos="755650" algn="l"/>
                <a:tab pos="5455920" algn="l"/>
              </a:tabLst>
            </a:pPr>
            <a:r>
              <a:rPr sz="2000" b="1" dirty="0">
                <a:latin typeface="BIZ UDPゴシック" panose="020B0400000000000000" pitchFamily="50" charset="-128"/>
                <a:ea typeface="BIZ UDPゴシック" panose="020B0400000000000000" pitchFamily="50" charset="-128"/>
                <a:cs typeface="Yu Gothic Medium"/>
              </a:rPr>
              <a:t>商業月面ペイロードサービス</a:t>
            </a:r>
            <a:r>
              <a:rPr sz="2000" b="1" spc="-10" dirty="0">
                <a:latin typeface="BIZ UDPゴシック" panose="020B0400000000000000" pitchFamily="50" charset="-128"/>
                <a:ea typeface="BIZ UDPゴシック" panose="020B0400000000000000" pitchFamily="50" charset="-128"/>
                <a:cs typeface="Yu Gothic Medium"/>
              </a:rPr>
              <a:t>（CLPS）</a:t>
            </a:r>
            <a:r>
              <a:rPr sz="2000" b="1" dirty="0">
                <a:latin typeface="BIZ UDPゴシック" panose="020B0400000000000000" pitchFamily="50" charset="-128"/>
                <a:ea typeface="BIZ UDPゴシック" panose="020B0400000000000000" pitchFamily="50" charset="-128"/>
                <a:cs typeface="Yu Gothic Medium"/>
              </a:rPr>
              <a:t>計</a:t>
            </a:r>
            <a:r>
              <a:rPr sz="2000" b="1" spc="-50" dirty="0">
                <a:latin typeface="BIZ UDPゴシック" panose="020B0400000000000000" pitchFamily="50" charset="-128"/>
                <a:ea typeface="BIZ UDPゴシック" panose="020B0400000000000000" pitchFamily="50" charset="-128"/>
                <a:cs typeface="Yu Gothic Medium"/>
              </a:rPr>
              <a:t>画</a:t>
            </a:r>
            <a:r>
              <a:rPr sz="2000" b="1" dirty="0">
                <a:latin typeface="BIZ UDPゴシック" panose="020B0400000000000000" pitchFamily="50" charset="-128"/>
                <a:ea typeface="BIZ UDPゴシック" panose="020B0400000000000000" pitchFamily="50" charset="-128"/>
                <a:cs typeface="Yu Gothic Medium"/>
              </a:rPr>
              <a:t>	</a:t>
            </a:r>
            <a:r>
              <a:rPr sz="2000" b="1" spc="-50" dirty="0">
                <a:latin typeface="BIZ UDPゴシック" panose="020B0400000000000000" pitchFamily="50" charset="-128"/>
                <a:ea typeface="BIZ UDPゴシック" panose="020B0400000000000000" pitchFamily="50" charset="-128"/>
                <a:cs typeface="Yu Gothic Medium"/>
              </a:rPr>
              <a:t>等</a:t>
            </a:r>
            <a:endParaRPr sz="2000" b="1" dirty="0">
              <a:latin typeface="BIZ UDPゴシック" panose="020B0400000000000000" pitchFamily="50" charset="-128"/>
              <a:ea typeface="BIZ UDPゴシック" panose="020B0400000000000000" pitchFamily="50" charset="-128"/>
              <a:cs typeface="Yu Gothic Medium"/>
            </a:endParaRPr>
          </a:p>
          <a:p>
            <a:pPr marL="354965" indent="-342265">
              <a:lnSpc>
                <a:spcPct val="100000"/>
              </a:lnSpc>
              <a:spcBef>
                <a:spcPts val="3025"/>
              </a:spcBef>
              <a:buFont typeface="Wingdings"/>
              <a:buChar char=""/>
              <a:tabLst>
                <a:tab pos="354965" algn="l"/>
              </a:tabLst>
            </a:pPr>
            <a:r>
              <a:rPr sz="2000" b="1" spc="-25" dirty="0" err="1">
                <a:latin typeface="BIZ UDPゴシック" panose="020B0400000000000000" pitchFamily="50" charset="-128"/>
                <a:ea typeface="BIZ UDPゴシック" panose="020B0400000000000000" pitchFamily="50" charset="-128"/>
                <a:cs typeface="Yu Gothic Medium"/>
              </a:rPr>
              <a:t>NASA</a:t>
            </a:r>
            <a:r>
              <a:rPr sz="2000" b="1" spc="-50" dirty="0" err="1">
                <a:latin typeface="BIZ UDPゴシック" panose="020B0400000000000000" pitchFamily="50" charset="-128"/>
                <a:ea typeface="BIZ UDPゴシック" panose="020B0400000000000000" pitchFamily="50" charset="-128"/>
                <a:cs typeface="Yu Gothic Medium"/>
              </a:rPr>
              <a:t>は月面探査だけでなく、火星有人着陸を目標に掲げ、月面での持続的な活動を通じて必要な技術を獲得しようとしている</a:t>
            </a:r>
            <a:r>
              <a:rPr sz="2000" b="1" spc="-50" dirty="0">
                <a:latin typeface="BIZ UDPゴシック" panose="020B0400000000000000" pitchFamily="50" charset="-128"/>
                <a:ea typeface="BIZ UDPゴシック" panose="020B0400000000000000" pitchFamily="50" charset="-128"/>
                <a:cs typeface="Yu Gothic Medium"/>
              </a:rPr>
              <a:t>。</a:t>
            </a:r>
            <a:endParaRPr sz="2000" b="1" dirty="0">
              <a:latin typeface="BIZ UDPゴシック" panose="020B0400000000000000" pitchFamily="50" charset="-128"/>
              <a:ea typeface="BIZ UDPゴシック" panose="020B0400000000000000" pitchFamily="50" charset="-128"/>
              <a:cs typeface="Yu Gothic Medium"/>
            </a:endParaRPr>
          </a:p>
        </p:txBody>
      </p:sp>
      <p:sp>
        <p:nvSpPr>
          <p:cNvPr id="7" name="object 7"/>
          <p:cNvSpPr txBox="1"/>
          <p:nvPr/>
        </p:nvSpPr>
        <p:spPr>
          <a:xfrm>
            <a:off x="3628669" y="6641475"/>
            <a:ext cx="527050"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©NASA</a:t>
            </a:r>
            <a:endParaRPr sz="1100">
              <a:latin typeface="Yu Gothic Medium"/>
              <a:cs typeface="Yu Gothic Medium"/>
            </a:endParaRPr>
          </a:p>
        </p:txBody>
      </p:sp>
      <p:sp>
        <p:nvSpPr>
          <p:cNvPr id="8" name="object 8"/>
          <p:cNvSpPr txBox="1"/>
          <p:nvPr/>
        </p:nvSpPr>
        <p:spPr>
          <a:xfrm>
            <a:off x="1091185" y="6634464"/>
            <a:ext cx="527050"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©NASA</a:t>
            </a:r>
            <a:endParaRPr sz="1100">
              <a:latin typeface="Yu Gothic Medium"/>
              <a:cs typeface="Yu Gothic Medium"/>
            </a:endParaRPr>
          </a:p>
        </p:txBody>
      </p:sp>
      <p:sp>
        <p:nvSpPr>
          <p:cNvPr id="11" name="object 11"/>
          <p:cNvSpPr txBox="1"/>
          <p:nvPr/>
        </p:nvSpPr>
        <p:spPr>
          <a:xfrm>
            <a:off x="114114" y="4191304"/>
            <a:ext cx="44767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Yu Gothic Medium"/>
                <a:cs typeface="Yu Gothic Medium"/>
              </a:rPr>
              <a:t>SLS</a:t>
            </a:r>
            <a:endParaRPr sz="1800">
              <a:latin typeface="Yu Gothic Medium"/>
              <a:cs typeface="Yu Gothic Medium"/>
            </a:endParaRPr>
          </a:p>
        </p:txBody>
      </p:sp>
      <p:sp>
        <p:nvSpPr>
          <p:cNvPr id="12" name="object 12"/>
          <p:cNvSpPr txBox="1"/>
          <p:nvPr/>
        </p:nvSpPr>
        <p:spPr>
          <a:xfrm>
            <a:off x="2072302" y="4191075"/>
            <a:ext cx="5988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Yu Gothic Medium"/>
                <a:cs typeface="Yu Gothic Medium"/>
              </a:rPr>
              <a:t>Orion</a:t>
            </a:r>
            <a:endParaRPr sz="1800">
              <a:latin typeface="Yu Gothic Medium"/>
              <a:cs typeface="Yu Gothic Medium"/>
            </a:endParaRPr>
          </a:p>
        </p:txBody>
      </p:sp>
      <p:pic>
        <p:nvPicPr>
          <p:cNvPr id="13" name="object 13"/>
          <p:cNvPicPr/>
          <p:nvPr/>
        </p:nvPicPr>
        <p:blipFill>
          <a:blip r:embed="rId5" cstate="print"/>
          <a:stretch>
            <a:fillRect/>
          </a:stretch>
        </p:blipFill>
        <p:spPr>
          <a:xfrm>
            <a:off x="4261103" y="4160520"/>
            <a:ext cx="2666170" cy="2697479"/>
          </a:xfrm>
          <a:prstGeom prst="rect">
            <a:avLst/>
          </a:prstGeom>
        </p:spPr>
      </p:pic>
      <p:sp>
        <p:nvSpPr>
          <p:cNvPr id="14" name="object 14"/>
          <p:cNvSpPr txBox="1"/>
          <p:nvPr/>
        </p:nvSpPr>
        <p:spPr>
          <a:xfrm>
            <a:off x="6147523" y="6641475"/>
            <a:ext cx="527050"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©NASA</a:t>
            </a:r>
            <a:endParaRPr sz="1100">
              <a:latin typeface="Yu Gothic Medium"/>
              <a:cs typeface="Yu Gothic Medium"/>
            </a:endParaRPr>
          </a:p>
        </p:txBody>
      </p:sp>
      <p:pic>
        <p:nvPicPr>
          <p:cNvPr id="15" name="object 15"/>
          <p:cNvPicPr/>
          <p:nvPr/>
        </p:nvPicPr>
        <p:blipFill>
          <a:blip r:embed="rId6" cstate="print"/>
          <a:stretch>
            <a:fillRect/>
          </a:stretch>
        </p:blipFill>
        <p:spPr>
          <a:xfrm>
            <a:off x="6743700" y="4157471"/>
            <a:ext cx="1449324" cy="2700528"/>
          </a:xfrm>
          <a:prstGeom prst="rect">
            <a:avLst/>
          </a:prstGeom>
        </p:spPr>
      </p:pic>
      <p:sp>
        <p:nvSpPr>
          <p:cNvPr id="16" name="object 16"/>
          <p:cNvSpPr txBox="1"/>
          <p:nvPr/>
        </p:nvSpPr>
        <p:spPr>
          <a:xfrm>
            <a:off x="7439583" y="6627238"/>
            <a:ext cx="639445"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©SpaceX</a:t>
            </a:r>
            <a:endParaRPr sz="1100">
              <a:latin typeface="Yu Gothic Medium"/>
              <a:cs typeface="Yu Gothic Medium"/>
            </a:endParaRPr>
          </a:p>
        </p:txBody>
      </p:sp>
      <p:sp>
        <p:nvSpPr>
          <p:cNvPr id="17" name="object 17"/>
          <p:cNvSpPr txBox="1"/>
          <p:nvPr/>
        </p:nvSpPr>
        <p:spPr>
          <a:xfrm>
            <a:off x="8996453" y="6591906"/>
            <a:ext cx="863600" cy="193675"/>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FFFFFF"/>
                </a:solidFill>
                <a:latin typeface="Yu Gothic Medium"/>
                <a:cs typeface="Yu Gothic Medium"/>
              </a:rPr>
              <a:t>©Blue</a:t>
            </a:r>
            <a:r>
              <a:rPr sz="1100" spc="-35" dirty="0">
                <a:solidFill>
                  <a:srgbClr val="FFFFFF"/>
                </a:solidFill>
                <a:latin typeface="Yu Gothic Medium"/>
                <a:cs typeface="Yu Gothic Medium"/>
              </a:rPr>
              <a:t> </a:t>
            </a:r>
            <a:r>
              <a:rPr sz="1100" spc="-10" dirty="0">
                <a:solidFill>
                  <a:srgbClr val="FFFFFF"/>
                </a:solidFill>
                <a:latin typeface="Yu Gothic Medium"/>
                <a:cs typeface="Yu Gothic Medium"/>
              </a:rPr>
              <a:t>Origin</a:t>
            </a:r>
            <a:endParaRPr sz="1100" dirty="0">
              <a:latin typeface="Yu Gothic Medium"/>
              <a:cs typeface="Yu Gothic Medium"/>
            </a:endParaRPr>
          </a:p>
        </p:txBody>
      </p:sp>
      <p:pic>
        <p:nvPicPr>
          <p:cNvPr id="18" name="object 18"/>
          <p:cNvPicPr/>
          <p:nvPr/>
        </p:nvPicPr>
        <p:blipFill>
          <a:blip r:embed="rId7" cstate="print"/>
          <a:stretch>
            <a:fillRect/>
          </a:stretch>
        </p:blipFill>
        <p:spPr>
          <a:xfrm>
            <a:off x="9962388" y="4157470"/>
            <a:ext cx="2229611" cy="2700530"/>
          </a:xfrm>
          <a:prstGeom prst="rect">
            <a:avLst/>
          </a:prstGeom>
        </p:spPr>
      </p:pic>
      <p:sp>
        <p:nvSpPr>
          <p:cNvPr id="19" name="object 19"/>
          <p:cNvSpPr txBox="1"/>
          <p:nvPr/>
        </p:nvSpPr>
        <p:spPr>
          <a:xfrm>
            <a:off x="11435536" y="6641475"/>
            <a:ext cx="527050"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©NASA</a:t>
            </a:r>
            <a:endParaRPr sz="1100">
              <a:latin typeface="Yu Gothic Medium"/>
              <a:cs typeface="Yu Gothic Medium"/>
            </a:endParaRPr>
          </a:p>
        </p:txBody>
      </p:sp>
      <p:sp>
        <p:nvSpPr>
          <p:cNvPr id="20" name="object 20"/>
          <p:cNvSpPr txBox="1"/>
          <p:nvPr/>
        </p:nvSpPr>
        <p:spPr>
          <a:xfrm>
            <a:off x="4452911" y="4179925"/>
            <a:ext cx="9404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Yu Gothic Medium"/>
                <a:cs typeface="Yu Gothic Medium"/>
              </a:rPr>
              <a:t>Gateway</a:t>
            </a:r>
            <a:endParaRPr sz="1800">
              <a:latin typeface="Yu Gothic Medium"/>
              <a:cs typeface="Yu Gothic Medium"/>
            </a:endParaRPr>
          </a:p>
        </p:txBody>
      </p:sp>
      <p:sp>
        <p:nvSpPr>
          <p:cNvPr id="21" name="object 21"/>
          <p:cNvSpPr txBox="1"/>
          <p:nvPr/>
        </p:nvSpPr>
        <p:spPr>
          <a:xfrm>
            <a:off x="8073935" y="4171695"/>
            <a:ext cx="47498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Yu Gothic Medium"/>
                <a:cs typeface="Yu Gothic Medium"/>
              </a:rPr>
              <a:t>HLS</a:t>
            </a:r>
            <a:endParaRPr sz="1800">
              <a:latin typeface="Yu Gothic Medium"/>
              <a:cs typeface="Yu Gothic Medium"/>
            </a:endParaRPr>
          </a:p>
        </p:txBody>
      </p:sp>
      <p:sp>
        <p:nvSpPr>
          <p:cNvPr id="22" name="object 22"/>
          <p:cNvSpPr txBox="1"/>
          <p:nvPr/>
        </p:nvSpPr>
        <p:spPr>
          <a:xfrm>
            <a:off x="10115333" y="4172153"/>
            <a:ext cx="61087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Yu Gothic Medium"/>
                <a:cs typeface="Yu Gothic Medium"/>
              </a:rPr>
              <a:t>CLPS</a:t>
            </a:r>
            <a:endParaRPr sz="1800">
              <a:latin typeface="Yu Gothic Medium"/>
              <a:cs typeface="Yu Gothic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3" name="object 3"/>
          <p:cNvPicPr/>
          <p:nvPr/>
        </p:nvPicPr>
        <p:blipFill>
          <a:blip r:embed="rId3" cstate="print"/>
          <a:stretch>
            <a:fillRect/>
          </a:stretch>
        </p:blipFill>
        <p:spPr>
          <a:xfrm>
            <a:off x="0" y="1027175"/>
            <a:ext cx="12191999" cy="5362956"/>
          </a:xfrm>
          <a:prstGeom prst="rect">
            <a:avLst/>
          </a:prstGeom>
        </p:spPr>
      </p:pic>
      <p:sp>
        <p:nvSpPr>
          <p:cNvPr id="4" name="object 4"/>
          <p:cNvSpPr txBox="1">
            <a:spLocks noGrp="1"/>
          </p:cNvSpPr>
          <p:nvPr>
            <p:ph type="title"/>
          </p:nvPr>
        </p:nvSpPr>
        <p:spPr>
          <a:xfrm>
            <a:off x="838199" y="0"/>
            <a:ext cx="10515600" cy="1325563"/>
          </a:xfrm>
          <a:prstGeom prst="rect">
            <a:avLst/>
          </a:prstGeom>
        </p:spPr>
        <p:txBody>
          <a:bodyPr vert="horz" wrap="square" lIns="0" tIns="12700" rIns="0" bIns="0" rtlCol="0">
            <a:spAutoFit/>
          </a:bodyPr>
          <a:lstStyle/>
          <a:p>
            <a:pPr marL="1766570">
              <a:lnSpc>
                <a:spcPct val="100000"/>
              </a:lnSpc>
              <a:spcBef>
                <a:spcPts val="100"/>
              </a:spcBef>
            </a:pPr>
            <a:r>
              <a:rPr sz="5000" dirty="0"/>
              <a:t>Mission</a:t>
            </a:r>
            <a:r>
              <a:rPr sz="5000" spc="-55" dirty="0"/>
              <a:t> </a:t>
            </a:r>
            <a:r>
              <a:rPr sz="5000" dirty="0"/>
              <a:t>Needs</a:t>
            </a:r>
            <a:r>
              <a:rPr sz="5000" spc="-55" dirty="0"/>
              <a:t> </a:t>
            </a:r>
            <a:r>
              <a:rPr sz="5000" dirty="0"/>
              <a:t>Drive</a:t>
            </a:r>
            <a:r>
              <a:rPr sz="5000" spc="-30" dirty="0"/>
              <a:t> </a:t>
            </a:r>
            <a:r>
              <a:rPr sz="5000" spc="-10" dirty="0"/>
              <a:t>Design</a:t>
            </a:r>
            <a:endParaRPr sz="5000" dirty="0"/>
          </a:p>
        </p:txBody>
      </p:sp>
      <p:sp>
        <p:nvSpPr>
          <p:cNvPr id="5" name="object 5"/>
          <p:cNvSpPr txBox="1"/>
          <p:nvPr/>
        </p:nvSpPr>
        <p:spPr>
          <a:xfrm>
            <a:off x="10373994" y="6507581"/>
            <a:ext cx="1500505" cy="193675"/>
          </a:xfrm>
          <a:prstGeom prst="rect">
            <a:avLst/>
          </a:prstGeom>
        </p:spPr>
        <p:txBody>
          <a:bodyPr vert="horz" wrap="square" lIns="0" tIns="12700" rIns="0" bIns="0" rtlCol="0">
            <a:spAutoFit/>
          </a:bodyPr>
          <a:lstStyle/>
          <a:p>
            <a:pPr marL="12700">
              <a:lnSpc>
                <a:spcPct val="100000"/>
              </a:lnSpc>
              <a:spcBef>
                <a:spcPts val="100"/>
              </a:spcBef>
            </a:pPr>
            <a:r>
              <a:rPr sz="1100" i="1" dirty="0">
                <a:solidFill>
                  <a:srgbClr val="FFFFFF"/>
                </a:solidFill>
                <a:latin typeface="Arial"/>
                <a:cs typeface="Arial"/>
              </a:rPr>
              <a:t>*Numbers</a:t>
            </a:r>
            <a:r>
              <a:rPr sz="1100" i="1" spc="-50" dirty="0">
                <a:solidFill>
                  <a:srgbClr val="FFFFFF"/>
                </a:solidFill>
                <a:latin typeface="Arial"/>
                <a:cs typeface="Arial"/>
              </a:rPr>
              <a:t> </a:t>
            </a:r>
            <a:r>
              <a:rPr sz="1100" i="1" dirty="0">
                <a:solidFill>
                  <a:srgbClr val="FFFFFF"/>
                </a:solidFill>
                <a:latin typeface="Arial"/>
                <a:cs typeface="Arial"/>
              </a:rPr>
              <a:t>are</a:t>
            </a:r>
            <a:r>
              <a:rPr sz="1100" i="1" spc="-25" dirty="0">
                <a:solidFill>
                  <a:srgbClr val="FFFFFF"/>
                </a:solidFill>
                <a:latin typeface="Arial"/>
                <a:cs typeface="Arial"/>
              </a:rPr>
              <a:t> </a:t>
            </a:r>
            <a:r>
              <a:rPr sz="1100" i="1" spc="-10" dirty="0">
                <a:solidFill>
                  <a:srgbClr val="FFFFFF"/>
                </a:solidFill>
                <a:latin typeface="Arial"/>
                <a:cs typeface="Arial"/>
              </a:rPr>
              <a:t>averages</a:t>
            </a:r>
            <a:endParaRPr sz="11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D1BD36-9EBC-CDE7-DA48-A4CC14E27A9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A5BF21-3C72-158A-2080-D6A5713D4CB0}"/>
              </a:ext>
            </a:extLst>
          </p:cNvPr>
          <p:cNvSpPr/>
          <p:nvPr/>
        </p:nvSpPr>
        <p:spPr>
          <a:xfrm>
            <a:off x="2413253" y="1070610"/>
            <a:ext cx="45720" cy="5787390"/>
          </a:xfrm>
          <a:custGeom>
            <a:avLst/>
            <a:gdLst/>
            <a:ahLst/>
            <a:cxnLst/>
            <a:rect l="l" t="t" r="r" b="b"/>
            <a:pathLst>
              <a:path w="45719" h="5787390">
                <a:moveTo>
                  <a:pt x="0" y="0"/>
                </a:moveTo>
                <a:lnTo>
                  <a:pt x="45352" y="5787390"/>
                </a:lnTo>
              </a:path>
            </a:pathLst>
          </a:custGeom>
          <a:ln w="38100">
            <a:solidFill>
              <a:srgbClr val="00AF50"/>
            </a:solidFill>
            <a:prstDash val="sysDash"/>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 name="object 3">
            <a:extLst>
              <a:ext uri="{FF2B5EF4-FFF2-40B4-BE49-F238E27FC236}">
                <a16:creationId xmlns:a16="http://schemas.microsoft.com/office/drawing/2014/main" id="{F021A63D-5E16-E414-9522-AA8032D5EA9C}"/>
              </a:ext>
            </a:extLst>
          </p:cNvPr>
          <p:cNvSpPr/>
          <p:nvPr/>
        </p:nvSpPr>
        <p:spPr>
          <a:xfrm>
            <a:off x="10798302" y="927353"/>
            <a:ext cx="45720" cy="5813425"/>
          </a:xfrm>
          <a:custGeom>
            <a:avLst/>
            <a:gdLst/>
            <a:ahLst/>
            <a:cxnLst/>
            <a:rect l="l" t="t" r="r" b="b"/>
            <a:pathLst>
              <a:path w="45720" h="5813425">
                <a:moveTo>
                  <a:pt x="0" y="0"/>
                </a:moveTo>
                <a:lnTo>
                  <a:pt x="45554" y="5813272"/>
                </a:lnTo>
              </a:path>
            </a:pathLst>
          </a:custGeom>
          <a:ln w="38100">
            <a:solidFill>
              <a:srgbClr val="00AF50"/>
            </a:solidFill>
            <a:prstDash val="sysDash"/>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6" name="object 4">
            <a:extLst>
              <a:ext uri="{FF2B5EF4-FFF2-40B4-BE49-F238E27FC236}">
                <a16:creationId xmlns:a16="http://schemas.microsoft.com/office/drawing/2014/main" id="{28D60E54-D610-75FD-40CD-5F8950569170}"/>
              </a:ext>
            </a:extLst>
          </p:cNvPr>
          <p:cNvSpPr/>
          <p:nvPr/>
        </p:nvSpPr>
        <p:spPr>
          <a:xfrm>
            <a:off x="6427470" y="954786"/>
            <a:ext cx="45720" cy="5813425"/>
          </a:xfrm>
          <a:custGeom>
            <a:avLst/>
            <a:gdLst/>
            <a:ahLst/>
            <a:cxnLst/>
            <a:rect l="l" t="t" r="r" b="b"/>
            <a:pathLst>
              <a:path w="45720" h="5813425">
                <a:moveTo>
                  <a:pt x="0" y="0"/>
                </a:moveTo>
                <a:lnTo>
                  <a:pt x="45554" y="5813272"/>
                </a:lnTo>
              </a:path>
            </a:pathLst>
          </a:custGeom>
          <a:ln w="38100">
            <a:solidFill>
              <a:srgbClr val="00AF50"/>
            </a:solidFill>
            <a:prstDash val="sysDash"/>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pic>
        <p:nvPicPr>
          <p:cNvPr id="7" name="object 5">
            <a:extLst>
              <a:ext uri="{FF2B5EF4-FFF2-40B4-BE49-F238E27FC236}">
                <a16:creationId xmlns:a16="http://schemas.microsoft.com/office/drawing/2014/main" id="{26B0B5D2-FFA5-4444-A0BE-6D9ED320B182}"/>
              </a:ext>
            </a:extLst>
          </p:cNvPr>
          <p:cNvPicPr/>
          <p:nvPr/>
        </p:nvPicPr>
        <p:blipFill>
          <a:blip r:embed="rId2" cstate="print"/>
          <a:stretch>
            <a:fillRect/>
          </a:stretch>
        </p:blipFill>
        <p:spPr>
          <a:xfrm>
            <a:off x="73152" y="5155691"/>
            <a:ext cx="1545336" cy="1549908"/>
          </a:xfrm>
          <a:prstGeom prst="rect">
            <a:avLst/>
          </a:prstGeom>
        </p:spPr>
      </p:pic>
      <p:pic>
        <p:nvPicPr>
          <p:cNvPr id="8" name="object 6">
            <a:extLst>
              <a:ext uri="{FF2B5EF4-FFF2-40B4-BE49-F238E27FC236}">
                <a16:creationId xmlns:a16="http://schemas.microsoft.com/office/drawing/2014/main" id="{8721021B-E4FB-96FE-4044-ED429DDE4287}"/>
              </a:ext>
            </a:extLst>
          </p:cNvPr>
          <p:cNvPicPr/>
          <p:nvPr/>
        </p:nvPicPr>
        <p:blipFill>
          <a:blip r:embed="rId3" cstate="print"/>
          <a:stretch>
            <a:fillRect/>
          </a:stretch>
        </p:blipFill>
        <p:spPr>
          <a:xfrm>
            <a:off x="8496300" y="2229611"/>
            <a:ext cx="1146035" cy="1117079"/>
          </a:xfrm>
          <a:prstGeom prst="rect">
            <a:avLst/>
          </a:prstGeom>
        </p:spPr>
      </p:pic>
      <p:pic>
        <p:nvPicPr>
          <p:cNvPr id="9" name="object 7">
            <a:extLst>
              <a:ext uri="{FF2B5EF4-FFF2-40B4-BE49-F238E27FC236}">
                <a16:creationId xmlns:a16="http://schemas.microsoft.com/office/drawing/2014/main" id="{CB83E860-91D9-0BCE-3C89-D0DDBE5768E6}"/>
              </a:ext>
            </a:extLst>
          </p:cNvPr>
          <p:cNvPicPr/>
          <p:nvPr/>
        </p:nvPicPr>
        <p:blipFill>
          <a:blip r:embed="rId4" cstate="print"/>
          <a:stretch>
            <a:fillRect/>
          </a:stretch>
        </p:blipFill>
        <p:spPr>
          <a:xfrm>
            <a:off x="7242047" y="2816351"/>
            <a:ext cx="989076" cy="755891"/>
          </a:xfrm>
          <a:prstGeom prst="rect">
            <a:avLst/>
          </a:prstGeom>
        </p:spPr>
      </p:pic>
      <p:grpSp>
        <p:nvGrpSpPr>
          <p:cNvPr id="10" name="object 8">
            <a:extLst>
              <a:ext uri="{FF2B5EF4-FFF2-40B4-BE49-F238E27FC236}">
                <a16:creationId xmlns:a16="http://schemas.microsoft.com/office/drawing/2014/main" id="{7B85239C-D23B-3D20-5AE6-85520EF9FB74}"/>
              </a:ext>
            </a:extLst>
          </p:cNvPr>
          <p:cNvGrpSpPr/>
          <p:nvPr/>
        </p:nvGrpSpPr>
        <p:grpSpPr>
          <a:xfrm>
            <a:off x="1784604" y="3688079"/>
            <a:ext cx="6248400" cy="611505"/>
            <a:chOff x="1784604" y="3688079"/>
            <a:chExt cx="6248400" cy="611505"/>
          </a:xfrm>
        </p:grpSpPr>
        <p:sp>
          <p:nvSpPr>
            <p:cNvPr id="11" name="object 9">
              <a:extLst>
                <a:ext uri="{FF2B5EF4-FFF2-40B4-BE49-F238E27FC236}">
                  <a16:creationId xmlns:a16="http://schemas.microsoft.com/office/drawing/2014/main" id="{258D1531-1D9A-1873-8281-B7EA4D23406D}"/>
                </a:ext>
              </a:extLst>
            </p:cNvPr>
            <p:cNvSpPr/>
            <p:nvPr/>
          </p:nvSpPr>
          <p:spPr>
            <a:xfrm>
              <a:off x="1803654" y="3707129"/>
              <a:ext cx="3740150" cy="563880"/>
            </a:xfrm>
            <a:custGeom>
              <a:avLst/>
              <a:gdLst/>
              <a:ahLst/>
              <a:cxnLst/>
              <a:rect l="l" t="t" r="r" b="b"/>
              <a:pathLst>
                <a:path w="3740150" h="563879">
                  <a:moveTo>
                    <a:pt x="3739896" y="0"/>
                  </a:moveTo>
                  <a:lnTo>
                    <a:pt x="0" y="0"/>
                  </a:lnTo>
                  <a:lnTo>
                    <a:pt x="0" y="563880"/>
                  </a:lnTo>
                  <a:lnTo>
                    <a:pt x="3739896" y="563880"/>
                  </a:lnTo>
                  <a:lnTo>
                    <a:pt x="3739896" y="0"/>
                  </a:lnTo>
                  <a:close/>
                </a:path>
              </a:pathLst>
            </a:custGeom>
            <a:solidFill>
              <a:srgbClr val="FAE4D5"/>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12" name="object 10">
              <a:extLst>
                <a:ext uri="{FF2B5EF4-FFF2-40B4-BE49-F238E27FC236}">
                  <a16:creationId xmlns:a16="http://schemas.microsoft.com/office/drawing/2014/main" id="{C27E3811-FEFF-A04C-C2B8-FCC969AB674F}"/>
                </a:ext>
              </a:extLst>
            </p:cNvPr>
            <p:cNvSpPr/>
            <p:nvPr/>
          </p:nvSpPr>
          <p:spPr>
            <a:xfrm>
              <a:off x="1803654" y="3707129"/>
              <a:ext cx="3740150" cy="563880"/>
            </a:xfrm>
            <a:custGeom>
              <a:avLst/>
              <a:gdLst/>
              <a:ahLst/>
              <a:cxnLst/>
              <a:rect l="l" t="t" r="r" b="b"/>
              <a:pathLst>
                <a:path w="3740150" h="563879">
                  <a:moveTo>
                    <a:pt x="3739896" y="0"/>
                  </a:moveTo>
                  <a:lnTo>
                    <a:pt x="0" y="0"/>
                  </a:lnTo>
                  <a:lnTo>
                    <a:pt x="0" y="563880"/>
                  </a:lnTo>
                  <a:lnTo>
                    <a:pt x="3739896" y="563880"/>
                  </a:lnTo>
                  <a:lnTo>
                    <a:pt x="3739896" y="0"/>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13" name="object 11">
              <a:extLst>
                <a:ext uri="{FF2B5EF4-FFF2-40B4-BE49-F238E27FC236}">
                  <a16:creationId xmlns:a16="http://schemas.microsoft.com/office/drawing/2014/main" id="{578B919F-4D9D-02C5-DA8F-FA0CE3F2FA07}"/>
                </a:ext>
              </a:extLst>
            </p:cNvPr>
            <p:cNvSpPr/>
            <p:nvPr/>
          </p:nvSpPr>
          <p:spPr>
            <a:xfrm>
              <a:off x="4839461" y="3713225"/>
              <a:ext cx="3175000" cy="567055"/>
            </a:xfrm>
            <a:custGeom>
              <a:avLst/>
              <a:gdLst/>
              <a:ahLst/>
              <a:cxnLst/>
              <a:rect l="l" t="t" r="r" b="b"/>
              <a:pathLst>
                <a:path w="3175000" h="567054">
                  <a:moveTo>
                    <a:pt x="2510155" y="0"/>
                  </a:moveTo>
                  <a:lnTo>
                    <a:pt x="0" y="0"/>
                  </a:lnTo>
                  <a:lnTo>
                    <a:pt x="664337" y="566928"/>
                  </a:lnTo>
                  <a:lnTo>
                    <a:pt x="3174492" y="566928"/>
                  </a:lnTo>
                  <a:lnTo>
                    <a:pt x="2510155" y="0"/>
                  </a:lnTo>
                  <a:close/>
                </a:path>
              </a:pathLst>
            </a:custGeom>
            <a:solidFill>
              <a:srgbClr val="F8CAAC"/>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14" name="object 12">
              <a:extLst>
                <a:ext uri="{FF2B5EF4-FFF2-40B4-BE49-F238E27FC236}">
                  <a16:creationId xmlns:a16="http://schemas.microsoft.com/office/drawing/2014/main" id="{CFA8C493-45C6-8BAD-1E76-F1C8DD824F68}"/>
                </a:ext>
              </a:extLst>
            </p:cNvPr>
            <p:cNvSpPr/>
            <p:nvPr/>
          </p:nvSpPr>
          <p:spPr>
            <a:xfrm>
              <a:off x="4839461" y="3713225"/>
              <a:ext cx="3175000" cy="567055"/>
            </a:xfrm>
            <a:custGeom>
              <a:avLst/>
              <a:gdLst/>
              <a:ahLst/>
              <a:cxnLst/>
              <a:rect l="l" t="t" r="r" b="b"/>
              <a:pathLst>
                <a:path w="3175000" h="567054">
                  <a:moveTo>
                    <a:pt x="3174492" y="566928"/>
                  </a:moveTo>
                  <a:lnTo>
                    <a:pt x="2510155" y="0"/>
                  </a:lnTo>
                  <a:lnTo>
                    <a:pt x="0" y="0"/>
                  </a:lnTo>
                  <a:lnTo>
                    <a:pt x="664337" y="566928"/>
                  </a:lnTo>
                  <a:lnTo>
                    <a:pt x="3174492" y="566928"/>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grpSp>
      <p:sp>
        <p:nvSpPr>
          <p:cNvPr id="15" name="object 13">
            <a:extLst>
              <a:ext uri="{FF2B5EF4-FFF2-40B4-BE49-F238E27FC236}">
                <a16:creationId xmlns:a16="http://schemas.microsoft.com/office/drawing/2014/main" id="{15856718-5067-15AA-F2AE-803E02BD168D}"/>
              </a:ext>
            </a:extLst>
          </p:cNvPr>
          <p:cNvSpPr txBox="1"/>
          <p:nvPr/>
        </p:nvSpPr>
        <p:spPr>
          <a:xfrm>
            <a:off x="5911913" y="3858213"/>
            <a:ext cx="1033144" cy="259045"/>
          </a:xfrm>
          <a:prstGeom prst="rect">
            <a:avLst/>
          </a:prstGeom>
        </p:spPr>
        <p:txBody>
          <a:bodyPr vert="horz" wrap="square" lIns="0" tIns="12700" rIns="0" bIns="0" rtlCol="0">
            <a:spAutoFit/>
          </a:bodyPr>
          <a:lstStyle/>
          <a:p>
            <a:pPr marL="12700">
              <a:lnSpc>
                <a:spcPct val="100000"/>
              </a:lnSpc>
              <a:spcBef>
                <a:spcPts val="100"/>
              </a:spcBef>
            </a:pPr>
            <a:r>
              <a:rPr sz="1600" spc="-40" dirty="0">
                <a:latin typeface="BIZ UDPゴシック" panose="020B0400000000000000" pitchFamily="50" charset="-128"/>
                <a:ea typeface="BIZ UDPゴシック" panose="020B0400000000000000" pitchFamily="50" charset="-128"/>
                <a:cs typeface="Yu Gothic Medium"/>
              </a:rPr>
              <a:t>有人探査</a:t>
            </a:r>
            <a:endParaRPr sz="1600" dirty="0">
              <a:latin typeface="BIZ UDPゴシック" panose="020B0400000000000000" pitchFamily="50" charset="-128"/>
              <a:ea typeface="BIZ UDPゴシック" panose="020B0400000000000000" pitchFamily="50" charset="-128"/>
              <a:cs typeface="Yu Gothic Medium"/>
            </a:endParaRPr>
          </a:p>
        </p:txBody>
      </p:sp>
      <p:grpSp>
        <p:nvGrpSpPr>
          <p:cNvPr id="16" name="object 14">
            <a:extLst>
              <a:ext uri="{FF2B5EF4-FFF2-40B4-BE49-F238E27FC236}">
                <a16:creationId xmlns:a16="http://schemas.microsoft.com/office/drawing/2014/main" id="{D2E05558-A7E3-8B5B-EBEE-AC2182BEC67F}"/>
              </a:ext>
            </a:extLst>
          </p:cNvPr>
          <p:cNvGrpSpPr/>
          <p:nvPr/>
        </p:nvGrpSpPr>
        <p:grpSpPr>
          <a:xfrm>
            <a:off x="7289292" y="3694176"/>
            <a:ext cx="3484245" cy="605155"/>
            <a:chOff x="7289292" y="3694176"/>
            <a:chExt cx="3484245" cy="605155"/>
          </a:xfrm>
        </p:grpSpPr>
        <p:sp>
          <p:nvSpPr>
            <p:cNvPr id="17" name="object 15">
              <a:extLst>
                <a:ext uri="{FF2B5EF4-FFF2-40B4-BE49-F238E27FC236}">
                  <a16:creationId xmlns:a16="http://schemas.microsoft.com/office/drawing/2014/main" id="{C1FE4784-6282-A45F-5437-F83FCFF3842C}"/>
                </a:ext>
              </a:extLst>
            </p:cNvPr>
            <p:cNvSpPr/>
            <p:nvPr/>
          </p:nvSpPr>
          <p:spPr>
            <a:xfrm>
              <a:off x="7308342" y="3713226"/>
              <a:ext cx="3446145" cy="567055"/>
            </a:xfrm>
            <a:custGeom>
              <a:avLst/>
              <a:gdLst/>
              <a:ahLst/>
              <a:cxnLst/>
              <a:rect l="l" t="t" r="r" b="b"/>
              <a:pathLst>
                <a:path w="3446145" h="567054">
                  <a:moveTo>
                    <a:pt x="2775991" y="0"/>
                  </a:moveTo>
                  <a:lnTo>
                    <a:pt x="0" y="0"/>
                  </a:lnTo>
                  <a:lnTo>
                    <a:pt x="669772" y="566928"/>
                  </a:lnTo>
                  <a:lnTo>
                    <a:pt x="3445763" y="566928"/>
                  </a:lnTo>
                  <a:lnTo>
                    <a:pt x="2775991" y="0"/>
                  </a:lnTo>
                  <a:close/>
                </a:path>
              </a:pathLst>
            </a:custGeom>
            <a:solidFill>
              <a:srgbClr val="F4B083"/>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18" name="object 16">
              <a:extLst>
                <a:ext uri="{FF2B5EF4-FFF2-40B4-BE49-F238E27FC236}">
                  <a16:creationId xmlns:a16="http://schemas.microsoft.com/office/drawing/2014/main" id="{FF677F65-9544-1058-453C-8955D56D71A8}"/>
                </a:ext>
              </a:extLst>
            </p:cNvPr>
            <p:cNvSpPr/>
            <p:nvPr/>
          </p:nvSpPr>
          <p:spPr>
            <a:xfrm>
              <a:off x="7308342" y="3713226"/>
              <a:ext cx="3446145" cy="567055"/>
            </a:xfrm>
            <a:custGeom>
              <a:avLst/>
              <a:gdLst/>
              <a:ahLst/>
              <a:cxnLst/>
              <a:rect l="l" t="t" r="r" b="b"/>
              <a:pathLst>
                <a:path w="3446145" h="567054">
                  <a:moveTo>
                    <a:pt x="3445763" y="566928"/>
                  </a:moveTo>
                  <a:lnTo>
                    <a:pt x="2775991" y="0"/>
                  </a:lnTo>
                  <a:lnTo>
                    <a:pt x="0" y="0"/>
                  </a:lnTo>
                  <a:lnTo>
                    <a:pt x="669772" y="566928"/>
                  </a:lnTo>
                  <a:lnTo>
                    <a:pt x="3445763" y="566928"/>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grpSp>
      <p:sp>
        <p:nvSpPr>
          <p:cNvPr id="19" name="object 17">
            <a:extLst>
              <a:ext uri="{FF2B5EF4-FFF2-40B4-BE49-F238E27FC236}">
                <a16:creationId xmlns:a16="http://schemas.microsoft.com/office/drawing/2014/main" id="{B0D7C6C9-B5E7-48C4-1AC9-5A308F7A2B27}"/>
              </a:ext>
            </a:extLst>
          </p:cNvPr>
          <p:cNvSpPr txBox="1"/>
          <p:nvPr/>
        </p:nvSpPr>
        <p:spPr>
          <a:xfrm>
            <a:off x="8158727" y="3863191"/>
            <a:ext cx="1821180" cy="259045"/>
          </a:xfrm>
          <a:prstGeom prst="rect">
            <a:avLst/>
          </a:prstGeom>
        </p:spPr>
        <p:txBody>
          <a:bodyPr vert="horz" wrap="square" lIns="0" tIns="12700" rIns="0" bIns="0" rtlCol="0">
            <a:spAutoFit/>
          </a:bodyPr>
          <a:lstStyle/>
          <a:p>
            <a:pPr marL="12700">
              <a:lnSpc>
                <a:spcPct val="100000"/>
              </a:lnSpc>
              <a:spcBef>
                <a:spcPts val="100"/>
              </a:spcBef>
            </a:pPr>
            <a:r>
              <a:rPr sz="1600" b="1" spc="-45" dirty="0">
                <a:solidFill>
                  <a:srgbClr val="C00000"/>
                </a:solidFill>
                <a:latin typeface="BIZ UDPゴシック" panose="020B0400000000000000" pitchFamily="50" charset="-128"/>
                <a:ea typeface="BIZ UDPゴシック" panose="020B0400000000000000" pitchFamily="50" charset="-128"/>
                <a:cs typeface="Yu Gothic Medium"/>
              </a:rPr>
              <a:t>月面インフラ構築</a:t>
            </a:r>
            <a:endParaRPr sz="1600" b="1" dirty="0">
              <a:solidFill>
                <a:srgbClr val="C00000"/>
              </a:solidFill>
              <a:latin typeface="BIZ UDPゴシック" panose="020B0400000000000000" pitchFamily="50" charset="-128"/>
              <a:ea typeface="BIZ UDPゴシック" panose="020B0400000000000000" pitchFamily="50" charset="-128"/>
              <a:cs typeface="Yu Gothic Medium"/>
            </a:endParaRPr>
          </a:p>
        </p:txBody>
      </p:sp>
      <p:grpSp>
        <p:nvGrpSpPr>
          <p:cNvPr id="20" name="object 18">
            <a:extLst>
              <a:ext uri="{FF2B5EF4-FFF2-40B4-BE49-F238E27FC236}">
                <a16:creationId xmlns:a16="http://schemas.microsoft.com/office/drawing/2014/main" id="{056FF0E6-D471-35F0-3BCE-72B0961E2548}"/>
              </a:ext>
            </a:extLst>
          </p:cNvPr>
          <p:cNvGrpSpPr/>
          <p:nvPr/>
        </p:nvGrpSpPr>
        <p:grpSpPr>
          <a:xfrm>
            <a:off x="9995916" y="3651503"/>
            <a:ext cx="2216150" cy="647700"/>
            <a:chOff x="9995916" y="3651503"/>
            <a:chExt cx="2216150" cy="647700"/>
          </a:xfrm>
        </p:grpSpPr>
        <p:sp>
          <p:nvSpPr>
            <p:cNvPr id="21" name="object 19">
              <a:extLst>
                <a:ext uri="{FF2B5EF4-FFF2-40B4-BE49-F238E27FC236}">
                  <a16:creationId xmlns:a16="http://schemas.microsoft.com/office/drawing/2014/main" id="{E5B64D27-872E-D96A-64DB-9BF5DCF77FA8}"/>
                </a:ext>
              </a:extLst>
            </p:cNvPr>
            <p:cNvSpPr/>
            <p:nvPr/>
          </p:nvSpPr>
          <p:spPr>
            <a:xfrm>
              <a:off x="10014966" y="3713225"/>
              <a:ext cx="2177415" cy="567055"/>
            </a:xfrm>
            <a:custGeom>
              <a:avLst/>
              <a:gdLst/>
              <a:ahLst/>
              <a:cxnLst/>
              <a:rect l="l" t="t" r="r" b="b"/>
              <a:pathLst>
                <a:path w="2177415" h="567054">
                  <a:moveTo>
                    <a:pt x="1508023" y="0"/>
                  </a:moveTo>
                  <a:lnTo>
                    <a:pt x="0" y="0"/>
                  </a:lnTo>
                  <a:lnTo>
                    <a:pt x="669772" y="566928"/>
                  </a:lnTo>
                  <a:lnTo>
                    <a:pt x="2177034" y="566928"/>
                  </a:lnTo>
                  <a:lnTo>
                    <a:pt x="2177034" y="566293"/>
                  </a:lnTo>
                  <a:lnTo>
                    <a:pt x="1508023" y="0"/>
                  </a:lnTo>
                  <a:close/>
                </a:path>
              </a:pathLst>
            </a:custGeom>
            <a:solidFill>
              <a:srgbClr val="C55A11"/>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22" name="object 20">
              <a:extLst>
                <a:ext uri="{FF2B5EF4-FFF2-40B4-BE49-F238E27FC236}">
                  <a16:creationId xmlns:a16="http://schemas.microsoft.com/office/drawing/2014/main" id="{0D10D11B-D47C-D8EF-2908-1F18D37D5E82}"/>
                </a:ext>
              </a:extLst>
            </p:cNvPr>
            <p:cNvSpPr/>
            <p:nvPr/>
          </p:nvSpPr>
          <p:spPr>
            <a:xfrm>
              <a:off x="10014966" y="3713225"/>
              <a:ext cx="2178050" cy="567055"/>
            </a:xfrm>
            <a:custGeom>
              <a:avLst/>
              <a:gdLst/>
              <a:ahLst/>
              <a:cxnLst/>
              <a:rect l="l" t="t" r="r" b="b"/>
              <a:pathLst>
                <a:path w="2178050" h="567054">
                  <a:moveTo>
                    <a:pt x="2177796" y="566928"/>
                  </a:moveTo>
                  <a:lnTo>
                    <a:pt x="1508023" y="0"/>
                  </a:lnTo>
                  <a:lnTo>
                    <a:pt x="0" y="0"/>
                  </a:lnTo>
                  <a:lnTo>
                    <a:pt x="669772" y="566928"/>
                  </a:lnTo>
                  <a:lnTo>
                    <a:pt x="2177796" y="566928"/>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pic>
          <p:nvPicPr>
            <p:cNvPr id="23" name="object 21">
              <a:extLst>
                <a:ext uri="{FF2B5EF4-FFF2-40B4-BE49-F238E27FC236}">
                  <a16:creationId xmlns:a16="http://schemas.microsoft.com/office/drawing/2014/main" id="{14BF3486-DA8E-C056-6F67-2D4CA9ECE3E4}"/>
                </a:ext>
              </a:extLst>
            </p:cNvPr>
            <p:cNvPicPr/>
            <p:nvPr/>
          </p:nvPicPr>
          <p:blipFill>
            <a:blip r:embed="rId5" cstate="print"/>
            <a:stretch>
              <a:fillRect/>
            </a:stretch>
          </p:blipFill>
          <p:spPr>
            <a:xfrm>
              <a:off x="10501884" y="3651503"/>
              <a:ext cx="1202435" cy="483107"/>
            </a:xfrm>
            <a:prstGeom prst="rect">
              <a:avLst/>
            </a:prstGeom>
          </p:spPr>
        </p:pic>
      </p:grpSp>
      <p:sp>
        <p:nvSpPr>
          <p:cNvPr id="24" name="object 22">
            <a:extLst>
              <a:ext uri="{FF2B5EF4-FFF2-40B4-BE49-F238E27FC236}">
                <a16:creationId xmlns:a16="http://schemas.microsoft.com/office/drawing/2014/main" id="{C2913EA4-89F9-79FF-C098-4EAE4D6703FD}"/>
              </a:ext>
            </a:extLst>
          </p:cNvPr>
          <p:cNvSpPr txBox="1"/>
          <p:nvPr/>
        </p:nvSpPr>
        <p:spPr>
          <a:xfrm>
            <a:off x="10628058" y="3691356"/>
            <a:ext cx="951230" cy="516873"/>
          </a:xfrm>
          <a:prstGeom prst="rect">
            <a:avLst/>
          </a:prstGeom>
        </p:spPr>
        <p:txBody>
          <a:bodyPr vert="horz" wrap="square" lIns="0" tIns="38100" rIns="0" bIns="0" rtlCol="0">
            <a:spAutoFit/>
          </a:bodyPr>
          <a:lstStyle/>
          <a:p>
            <a:pPr marL="12700" marR="5080">
              <a:lnSpc>
                <a:spcPts val="2000"/>
              </a:lnSpc>
              <a:spcBef>
                <a:spcPts val="300"/>
              </a:spcBef>
            </a:pPr>
            <a:r>
              <a:rPr sz="1400" spc="-15" dirty="0">
                <a:solidFill>
                  <a:schemeClr val="bg1"/>
                </a:solidFill>
                <a:latin typeface="BIZ UDPゴシック" panose="020B0400000000000000" pitchFamily="50" charset="-128"/>
                <a:ea typeface="BIZ UDPゴシック" panose="020B0400000000000000" pitchFamily="50" charset="-128"/>
                <a:cs typeface="Yu Gothic Medium"/>
              </a:rPr>
              <a:t>持続的な探査活動</a:t>
            </a:r>
            <a:endParaRPr sz="14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26" name="object 24">
            <a:extLst>
              <a:ext uri="{FF2B5EF4-FFF2-40B4-BE49-F238E27FC236}">
                <a16:creationId xmlns:a16="http://schemas.microsoft.com/office/drawing/2014/main" id="{6B1FA499-33F3-47C7-31B4-019EF2AB9A15}"/>
              </a:ext>
            </a:extLst>
          </p:cNvPr>
          <p:cNvSpPr txBox="1"/>
          <p:nvPr/>
        </p:nvSpPr>
        <p:spPr>
          <a:xfrm>
            <a:off x="2088502" y="504126"/>
            <a:ext cx="702310" cy="289823"/>
          </a:xfrm>
          <a:prstGeom prst="rect">
            <a:avLst/>
          </a:prstGeom>
        </p:spPr>
        <p:txBody>
          <a:bodyPr vert="horz" wrap="square" lIns="0" tIns="12700" rIns="0" bIns="0" rtlCol="0">
            <a:spAutoFit/>
          </a:bodyPr>
          <a:lstStyle/>
          <a:p>
            <a:pPr marL="12700">
              <a:lnSpc>
                <a:spcPct val="100000"/>
              </a:lnSpc>
              <a:spcBef>
                <a:spcPts val="100"/>
              </a:spcBef>
            </a:pPr>
            <a:r>
              <a:rPr spc="-20" dirty="0">
                <a:solidFill>
                  <a:schemeClr val="bg1"/>
                </a:solidFill>
                <a:latin typeface="BIZ UDPゴシック" panose="020B0400000000000000" pitchFamily="50" charset="-128"/>
                <a:ea typeface="BIZ UDPゴシック" panose="020B0400000000000000" pitchFamily="50" charset="-128"/>
                <a:cs typeface="Yu Gothic Medium"/>
              </a:rPr>
              <a:t>2020</a:t>
            </a:r>
            <a:endParaRPr>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27" name="object 25">
            <a:extLst>
              <a:ext uri="{FF2B5EF4-FFF2-40B4-BE49-F238E27FC236}">
                <a16:creationId xmlns:a16="http://schemas.microsoft.com/office/drawing/2014/main" id="{06631AB8-95CD-50E7-02D3-021B16B53E53}"/>
              </a:ext>
            </a:extLst>
          </p:cNvPr>
          <p:cNvSpPr txBox="1"/>
          <p:nvPr/>
        </p:nvSpPr>
        <p:spPr>
          <a:xfrm>
            <a:off x="6135636" y="491934"/>
            <a:ext cx="702310" cy="289823"/>
          </a:xfrm>
          <a:prstGeom prst="rect">
            <a:avLst/>
          </a:prstGeom>
        </p:spPr>
        <p:txBody>
          <a:bodyPr vert="horz" wrap="square" lIns="0" tIns="12700" rIns="0" bIns="0" rtlCol="0">
            <a:spAutoFit/>
          </a:bodyPr>
          <a:lstStyle/>
          <a:p>
            <a:pPr marL="12700">
              <a:lnSpc>
                <a:spcPct val="100000"/>
              </a:lnSpc>
              <a:spcBef>
                <a:spcPts val="100"/>
              </a:spcBef>
            </a:pPr>
            <a:r>
              <a:rPr spc="-20" dirty="0">
                <a:solidFill>
                  <a:schemeClr val="bg1"/>
                </a:solidFill>
                <a:latin typeface="BIZ UDPゴシック" panose="020B0400000000000000" pitchFamily="50" charset="-128"/>
                <a:ea typeface="BIZ UDPゴシック" panose="020B0400000000000000" pitchFamily="50" charset="-128"/>
                <a:cs typeface="Yu Gothic Medium"/>
              </a:rPr>
              <a:t>2030</a:t>
            </a:r>
            <a:endParaRPr>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28" name="object 26">
            <a:extLst>
              <a:ext uri="{FF2B5EF4-FFF2-40B4-BE49-F238E27FC236}">
                <a16:creationId xmlns:a16="http://schemas.microsoft.com/office/drawing/2014/main" id="{43649306-13F5-A385-251B-F54735A2D58C}"/>
              </a:ext>
            </a:extLst>
          </p:cNvPr>
          <p:cNvGrpSpPr/>
          <p:nvPr/>
        </p:nvGrpSpPr>
        <p:grpSpPr>
          <a:xfrm>
            <a:off x="1775460" y="1443227"/>
            <a:ext cx="10380345" cy="4840605"/>
            <a:chOff x="1775460" y="1443227"/>
            <a:chExt cx="10380345" cy="4840605"/>
          </a:xfrm>
        </p:grpSpPr>
        <p:sp>
          <p:nvSpPr>
            <p:cNvPr id="29" name="object 27">
              <a:extLst>
                <a:ext uri="{FF2B5EF4-FFF2-40B4-BE49-F238E27FC236}">
                  <a16:creationId xmlns:a16="http://schemas.microsoft.com/office/drawing/2014/main" id="{A765B1EC-7C0E-4A85-E8D3-10DECFCD9E48}"/>
                </a:ext>
              </a:extLst>
            </p:cNvPr>
            <p:cNvSpPr/>
            <p:nvPr/>
          </p:nvSpPr>
          <p:spPr>
            <a:xfrm>
              <a:off x="1794510" y="5697474"/>
              <a:ext cx="4563110" cy="567055"/>
            </a:xfrm>
            <a:custGeom>
              <a:avLst/>
              <a:gdLst/>
              <a:ahLst/>
              <a:cxnLst/>
              <a:rect l="l" t="t" r="r" b="b"/>
              <a:pathLst>
                <a:path w="4563110" h="567054">
                  <a:moveTo>
                    <a:pt x="4562856" y="0"/>
                  </a:moveTo>
                  <a:lnTo>
                    <a:pt x="0" y="0"/>
                  </a:lnTo>
                  <a:lnTo>
                    <a:pt x="0" y="566928"/>
                  </a:lnTo>
                  <a:lnTo>
                    <a:pt x="4562856" y="566928"/>
                  </a:lnTo>
                  <a:lnTo>
                    <a:pt x="4562856" y="0"/>
                  </a:lnTo>
                  <a:close/>
                </a:path>
              </a:pathLst>
            </a:custGeom>
            <a:solidFill>
              <a:srgbClr val="F4B083"/>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0" name="object 28">
              <a:extLst>
                <a:ext uri="{FF2B5EF4-FFF2-40B4-BE49-F238E27FC236}">
                  <a16:creationId xmlns:a16="http://schemas.microsoft.com/office/drawing/2014/main" id="{A80714D4-1953-2B75-6110-DE3ACA081244}"/>
                </a:ext>
              </a:extLst>
            </p:cNvPr>
            <p:cNvSpPr/>
            <p:nvPr/>
          </p:nvSpPr>
          <p:spPr>
            <a:xfrm>
              <a:off x="1794510" y="5697474"/>
              <a:ext cx="4563110" cy="567055"/>
            </a:xfrm>
            <a:custGeom>
              <a:avLst/>
              <a:gdLst/>
              <a:ahLst/>
              <a:cxnLst/>
              <a:rect l="l" t="t" r="r" b="b"/>
              <a:pathLst>
                <a:path w="4563110" h="567054">
                  <a:moveTo>
                    <a:pt x="4562856" y="0"/>
                  </a:moveTo>
                  <a:lnTo>
                    <a:pt x="0" y="0"/>
                  </a:lnTo>
                  <a:lnTo>
                    <a:pt x="0" y="566928"/>
                  </a:lnTo>
                  <a:lnTo>
                    <a:pt x="4562856" y="566928"/>
                  </a:lnTo>
                  <a:lnTo>
                    <a:pt x="4562856" y="0"/>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1" name="object 29">
              <a:extLst>
                <a:ext uri="{FF2B5EF4-FFF2-40B4-BE49-F238E27FC236}">
                  <a16:creationId xmlns:a16="http://schemas.microsoft.com/office/drawing/2014/main" id="{331754A3-FA62-72BA-769F-5AA4BD4EAE47}"/>
                </a:ext>
              </a:extLst>
            </p:cNvPr>
            <p:cNvSpPr/>
            <p:nvPr/>
          </p:nvSpPr>
          <p:spPr>
            <a:xfrm>
              <a:off x="5720333" y="5697474"/>
              <a:ext cx="6416040" cy="567055"/>
            </a:xfrm>
            <a:custGeom>
              <a:avLst/>
              <a:gdLst/>
              <a:ahLst/>
              <a:cxnLst/>
              <a:rect l="l" t="t" r="r" b="b"/>
              <a:pathLst>
                <a:path w="6416040" h="567054">
                  <a:moveTo>
                    <a:pt x="5746267" y="0"/>
                  </a:moveTo>
                  <a:lnTo>
                    <a:pt x="0" y="0"/>
                  </a:lnTo>
                  <a:lnTo>
                    <a:pt x="669772" y="566927"/>
                  </a:lnTo>
                  <a:lnTo>
                    <a:pt x="6416040" y="566927"/>
                  </a:lnTo>
                  <a:lnTo>
                    <a:pt x="5746267" y="0"/>
                  </a:lnTo>
                  <a:close/>
                </a:path>
              </a:pathLst>
            </a:custGeom>
            <a:solidFill>
              <a:srgbClr val="C55A11"/>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2" name="object 30">
              <a:extLst>
                <a:ext uri="{FF2B5EF4-FFF2-40B4-BE49-F238E27FC236}">
                  <a16:creationId xmlns:a16="http://schemas.microsoft.com/office/drawing/2014/main" id="{5C5A63A9-4721-4B07-25AD-884A96AB8C50}"/>
                </a:ext>
              </a:extLst>
            </p:cNvPr>
            <p:cNvSpPr/>
            <p:nvPr/>
          </p:nvSpPr>
          <p:spPr>
            <a:xfrm>
              <a:off x="5720333" y="5697474"/>
              <a:ext cx="6416040" cy="567055"/>
            </a:xfrm>
            <a:custGeom>
              <a:avLst/>
              <a:gdLst/>
              <a:ahLst/>
              <a:cxnLst/>
              <a:rect l="l" t="t" r="r" b="b"/>
              <a:pathLst>
                <a:path w="6416040" h="567054">
                  <a:moveTo>
                    <a:pt x="6416040" y="566927"/>
                  </a:moveTo>
                  <a:lnTo>
                    <a:pt x="5746267" y="0"/>
                  </a:lnTo>
                  <a:lnTo>
                    <a:pt x="0" y="0"/>
                  </a:lnTo>
                  <a:lnTo>
                    <a:pt x="669772" y="566927"/>
                  </a:lnTo>
                  <a:lnTo>
                    <a:pt x="6416040" y="566927"/>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3" name="object 31">
              <a:extLst>
                <a:ext uri="{FF2B5EF4-FFF2-40B4-BE49-F238E27FC236}">
                  <a16:creationId xmlns:a16="http://schemas.microsoft.com/office/drawing/2014/main" id="{DE02BAD3-E2D1-E7B0-8228-2BB94206187D}"/>
                </a:ext>
              </a:extLst>
            </p:cNvPr>
            <p:cNvSpPr/>
            <p:nvPr/>
          </p:nvSpPr>
          <p:spPr>
            <a:xfrm>
              <a:off x="1803654" y="1462277"/>
              <a:ext cx="8831580" cy="563880"/>
            </a:xfrm>
            <a:custGeom>
              <a:avLst/>
              <a:gdLst/>
              <a:ahLst/>
              <a:cxnLst/>
              <a:rect l="l" t="t" r="r" b="b"/>
              <a:pathLst>
                <a:path w="8831580" h="563880">
                  <a:moveTo>
                    <a:pt x="8831580" y="0"/>
                  </a:moveTo>
                  <a:lnTo>
                    <a:pt x="0" y="0"/>
                  </a:lnTo>
                  <a:lnTo>
                    <a:pt x="0" y="563879"/>
                  </a:lnTo>
                  <a:lnTo>
                    <a:pt x="8831580" y="563879"/>
                  </a:lnTo>
                  <a:lnTo>
                    <a:pt x="8831580" y="0"/>
                  </a:lnTo>
                  <a:close/>
                </a:path>
              </a:pathLst>
            </a:custGeom>
            <a:solidFill>
              <a:srgbClr val="FAE4D5"/>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4" name="object 32">
              <a:extLst>
                <a:ext uri="{FF2B5EF4-FFF2-40B4-BE49-F238E27FC236}">
                  <a16:creationId xmlns:a16="http://schemas.microsoft.com/office/drawing/2014/main" id="{6E418117-D319-5B05-7B45-F831E8C0746F}"/>
                </a:ext>
              </a:extLst>
            </p:cNvPr>
            <p:cNvSpPr/>
            <p:nvPr/>
          </p:nvSpPr>
          <p:spPr>
            <a:xfrm>
              <a:off x="1803654" y="1462277"/>
              <a:ext cx="8831580" cy="563880"/>
            </a:xfrm>
            <a:custGeom>
              <a:avLst/>
              <a:gdLst/>
              <a:ahLst/>
              <a:cxnLst/>
              <a:rect l="l" t="t" r="r" b="b"/>
              <a:pathLst>
                <a:path w="8831580" h="563880">
                  <a:moveTo>
                    <a:pt x="8831580" y="0"/>
                  </a:moveTo>
                  <a:lnTo>
                    <a:pt x="0" y="0"/>
                  </a:lnTo>
                  <a:lnTo>
                    <a:pt x="0" y="563879"/>
                  </a:lnTo>
                  <a:lnTo>
                    <a:pt x="8831580" y="563879"/>
                  </a:lnTo>
                  <a:lnTo>
                    <a:pt x="8831580" y="0"/>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grpSp>
      <p:sp>
        <p:nvSpPr>
          <p:cNvPr id="35" name="object 33">
            <a:extLst>
              <a:ext uri="{FF2B5EF4-FFF2-40B4-BE49-F238E27FC236}">
                <a16:creationId xmlns:a16="http://schemas.microsoft.com/office/drawing/2014/main" id="{15411006-2C9B-3A40-C584-906D677F30B1}"/>
              </a:ext>
            </a:extLst>
          </p:cNvPr>
          <p:cNvSpPr txBox="1"/>
          <p:nvPr/>
        </p:nvSpPr>
        <p:spPr>
          <a:xfrm>
            <a:off x="2627391" y="1623023"/>
            <a:ext cx="926465" cy="228268"/>
          </a:xfrm>
          <a:prstGeom prst="rect">
            <a:avLst/>
          </a:prstGeom>
        </p:spPr>
        <p:txBody>
          <a:bodyPr vert="horz" wrap="square" lIns="0" tIns="12700" rIns="0" bIns="0" rtlCol="0">
            <a:spAutoFit/>
          </a:bodyPr>
          <a:lstStyle/>
          <a:p>
            <a:pPr marL="12700">
              <a:lnSpc>
                <a:spcPct val="100000"/>
              </a:lnSpc>
              <a:spcBef>
                <a:spcPts val="100"/>
              </a:spcBef>
            </a:pPr>
            <a:r>
              <a:rPr sz="1400" spc="-40" dirty="0">
                <a:latin typeface="BIZ UDPゴシック" panose="020B0400000000000000" pitchFamily="50" charset="-128"/>
                <a:ea typeface="BIZ UDPゴシック" panose="020B0400000000000000" pitchFamily="50" charset="-128"/>
                <a:cs typeface="Yu Gothic Medium"/>
              </a:rPr>
              <a:t>無人探査</a:t>
            </a:r>
            <a:endParaRPr sz="1400" dirty="0">
              <a:latin typeface="BIZ UDPゴシック" panose="020B0400000000000000" pitchFamily="50" charset="-128"/>
              <a:ea typeface="BIZ UDPゴシック" panose="020B0400000000000000" pitchFamily="50" charset="-128"/>
              <a:cs typeface="Yu Gothic Medium"/>
            </a:endParaRPr>
          </a:p>
        </p:txBody>
      </p:sp>
      <p:grpSp>
        <p:nvGrpSpPr>
          <p:cNvPr id="36" name="object 34">
            <a:extLst>
              <a:ext uri="{FF2B5EF4-FFF2-40B4-BE49-F238E27FC236}">
                <a16:creationId xmlns:a16="http://schemas.microsoft.com/office/drawing/2014/main" id="{EB4A04CA-B8E4-0163-B2FA-6F989B924652}"/>
              </a:ext>
            </a:extLst>
          </p:cNvPr>
          <p:cNvGrpSpPr/>
          <p:nvPr/>
        </p:nvGrpSpPr>
        <p:grpSpPr>
          <a:xfrm>
            <a:off x="9941052" y="1440180"/>
            <a:ext cx="2214880" cy="638810"/>
            <a:chOff x="9941052" y="1440180"/>
            <a:chExt cx="2214880" cy="638810"/>
          </a:xfrm>
        </p:grpSpPr>
        <p:sp>
          <p:nvSpPr>
            <p:cNvPr id="37" name="object 35">
              <a:extLst>
                <a:ext uri="{FF2B5EF4-FFF2-40B4-BE49-F238E27FC236}">
                  <a16:creationId xmlns:a16="http://schemas.microsoft.com/office/drawing/2014/main" id="{7508910E-1093-BC1F-4442-7898D9937A1F}"/>
                </a:ext>
              </a:extLst>
            </p:cNvPr>
            <p:cNvSpPr/>
            <p:nvPr/>
          </p:nvSpPr>
          <p:spPr>
            <a:xfrm>
              <a:off x="9960102" y="1459230"/>
              <a:ext cx="2176780" cy="600710"/>
            </a:xfrm>
            <a:custGeom>
              <a:avLst/>
              <a:gdLst/>
              <a:ahLst/>
              <a:cxnLst/>
              <a:rect l="l" t="t" r="r" b="b"/>
              <a:pathLst>
                <a:path w="2176779" h="600710">
                  <a:moveTo>
                    <a:pt x="1472653" y="0"/>
                  </a:moveTo>
                  <a:lnTo>
                    <a:pt x="0" y="0"/>
                  </a:lnTo>
                  <a:lnTo>
                    <a:pt x="703618" y="600456"/>
                  </a:lnTo>
                  <a:lnTo>
                    <a:pt x="2176272" y="600456"/>
                  </a:lnTo>
                  <a:lnTo>
                    <a:pt x="1472653" y="0"/>
                  </a:lnTo>
                  <a:close/>
                </a:path>
              </a:pathLst>
            </a:custGeom>
            <a:solidFill>
              <a:srgbClr val="F8CAAC"/>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38" name="object 36">
              <a:extLst>
                <a:ext uri="{FF2B5EF4-FFF2-40B4-BE49-F238E27FC236}">
                  <a16:creationId xmlns:a16="http://schemas.microsoft.com/office/drawing/2014/main" id="{3033F53B-2533-C390-2C34-B140F3BB1F14}"/>
                </a:ext>
              </a:extLst>
            </p:cNvPr>
            <p:cNvSpPr/>
            <p:nvPr/>
          </p:nvSpPr>
          <p:spPr>
            <a:xfrm>
              <a:off x="9960102" y="1459230"/>
              <a:ext cx="2176780" cy="600710"/>
            </a:xfrm>
            <a:custGeom>
              <a:avLst/>
              <a:gdLst/>
              <a:ahLst/>
              <a:cxnLst/>
              <a:rect l="l" t="t" r="r" b="b"/>
              <a:pathLst>
                <a:path w="2176779" h="600710">
                  <a:moveTo>
                    <a:pt x="2176272" y="600456"/>
                  </a:moveTo>
                  <a:lnTo>
                    <a:pt x="1472653" y="0"/>
                  </a:lnTo>
                  <a:lnTo>
                    <a:pt x="0" y="0"/>
                  </a:lnTo>
                  <a:lnTo>
                    <a:pt x="703618" y="600456"/>
                  </a:lnTo>
                  <a:lnTo>
                    <a:pt x="2176272" y="600456"/>
                  </a:lnTo>
                  <a:close/>
                </a:path>
              </a:pathLst>
            </a:custGeom>
            <a:ln w="38100">
              <a:solidFill>
                <a:srgbClr val="000000"/>
              </a:solidFill>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grpSp>
      <p:sp>
        <p:nvSpPr>
          <p:cNvPr id="39" name="object 37">
            <a:extLst>
              <a:ext uri="{FF2B5EF4-FFF2-40B4-BE49-F238E27FC236}">
                <a16:creationId xmlns:a16="http://schemas.microsoft.com/office/drawing/2014/main" id="{6FDA8D5C-C102-1101-26AA-1411F609D79D}"/>
              </a:ext>
            </a:extLst>
          </p:cNvPr>
          <p:cNvSpPr txBox="1"/>
          <p:nvPr/>
        </p:nvSpPr>
        <p:spPr>
          <a:xfrm>
            <a:off x="10595672" y="1622826"/>
            <a:ext cx="926465" cy="228268"/>
          </a:xfrm>
          <a:prstGeom prst="rect">
            <a:avLst/>
          </a:prstGeom>
        </p:spPr>
        <p:txBody>
          <a:bodyPr vert="horz" wrap="square" lIns="0" tIns="12700" rIns="0" bIns="0" rtlCol="0">
            <a:spAutoFit/>
          </a:bodyPr>
          <a:lstStyle/>
          <a:p>
            <a:pPr marL="12700">
              <a:lnSpc>
                <a:spcPct val="100000"/>
              </a:lnSpc>
              <a:spcBef>
                <a:spcPts val="100"/>
              </a:spcBef>
            </a:pPr>
            <a:r>
              <a:rPr sz="1400" b="1" spc="-40" dirty="0">
                <a:latin typeface="BIZ UDPゴシック" panose="020B0400000000000000" pitchFamily="50" charset="-128"/>
                <a:ea typeface="BIZ UDPゴシック" panose="020B0400000000000000" pitchFamily="50" charset="-128"/>
                <a:cs typeface="Yu Gothic Medium"/>
              </a:rPr>
              <a:t>有人探査</a:t>
            </a:r>
            <a:endParaRPr sz="1400" b="1" dirty="0">
              <a:latin typeface="BIZ UDPゴシック" panose="020B0400000000000000" pitchFamily="50" charset="-128"/>
              <a:ea typeface="BIZ UDPゴシック" panose="020B0400000000000000" pitchFamily="50" charset="-128"/>
              <a:cs typeface="Yu Gothic Medium"/>
            </a:endParaRPr>
          </a:p>
        </p:txBody>
      </p:sp>
      <p:grpSp>
        <p:nvGrpSpPr>
          <p:cNvPr id="40" name="object 38">
            <a:extLst>
              <a:ext uri="{FF2B5EF4-FFF2-40B4-BE49-F238E27FC236}">
                <a16:creationId xmlns:a16="http://schemas.microsoft.com/office/drawing/2014/main" id="{57F9AEDA-78DF-2416-2B46-1979E6B826C1}"/>
              </a:ext>
            </a:extLst>
          </p:cNvPr>
          <p:cNvGrpSpPr/>
          <p:nvPr/>
        </p:nvGrpSpPr>
        <p:grpSpPr>
          <a:xfrm>
            <a:off x="504443" y="5483352"/>
            <a:ext cx="1403605" cy="1374647"/>
            <a:chOff x="504443" y="5483352"/>
            <a:chExt cx="1403605" cy="1374647"/>
          </a:xfrm>
        </p:grpSpPr>
        <p:pic>
          <p:nvPicPr>
            <p:cNvPr id="41" name="object 45">
              <a:extLst>
                <a:ext uri="{FF2B5EF4-FFF2-40B4-BE49-F238E27FC236}">
                  <a16:creationId xmlns:a16="http://schemas.microsoft.com/office/drawing/2014/main" id="{42A53D78-37D9-9A83-E9F3-71052F9D8E41}"/>
                </a:ext>
              </a:extLst>
            </p:cNvPr>
            <p:cNvPicPr/>
            <p:nvPr/>
          </p:nvPicPr>
          <p:blipFill>
            <a:blip r:embed="rId6" cstate="print"/>
            <a:stretch>
              <a:fillRect/>
            </a:stretch>
          </p:blipFill>
          <p:spPr>
            <a:xfrm>
              <a:off x="702564" y="5483352"/>
              <a:ext cx="1007363" cy="679704"/>
            </a:xfrm>
            <a:prstGeom prst="rect">
              <a:avLst/>
            </a:prstGeom>
          </p:spPr>
        </p:pic>
        <p:pic>
          <p:nvPicPr>
            <p:cNvPr id="42" name="object 46">
              <a:extLst>
                <a:ext uri="{FF2B5EF4-FFF2-40B4-BE49-F238E27FC236}">
                  <a16:creationId xmlns:a16="http://schemas.microsoft.com/office/drawing/2014/main" id="{E844DA16-05D0-B7DE-B2D5-3F221BB0C12F}"/>
                </a:ext>
              </a:extLst>
            </p:cNvPr>
            <p:cNvPicPr/>
            <p:nvPr/>
          </p:nvPicPr>
          <p:blipFill>
            <a:blip r:embed="rId7" cstate="print"/>
            <a:stretch>
              <a:fillRect/>
            </a:stretch>
          </p:blipFill>
          <p:spPr>
            <a:xfrm>
              <a:off x="553211" y="5849111"/>
              <a:ext cx="1304544" cy="679704"/>
            </a:xfrm>
            <a:prstGeom prst="rect">
              <a:avLst/>
            </a:prstGeom>
          </p:spPr>
        </p:pic>
        <p:pic>
          <p:nvPicPr>
            <p:cNvPr id="43" name="object 47">
              <a:extLst>
                <a:ext uri="{FF2B5EF4-FFF2-40B4-BE49-F238E27FC236}">
                  <a16:creationId xmlns:a16="http://schemas.microsoft.com/office/drawing/2014/main" id="{FFE75E92-6072-97D3-149F-C417F7FBA458}"/>
                </a:ext>
              </a:extLst>
            </p:cNvPr>
            <p:cNvPicPr/>
            <p:nvPr/>
          </p:nvPicPr>
          <p:blipFill>
            <a:blip r:embed="rId8" cstate="print"/>
            <a:stretch>
              <a:fillRect/>
            </a:stretch>
          </p:blipFill>
          <p:spPr>
            <a:xfrm>
              <a:off x="504443" y="6214871"/>
              <a:ext cx="707136" cy="643128"/>
            </a:xfrm>
            <a:prstGeom prst="rect">
              <a:avLst/>
            </a:prstGeom>
          </p:spPr>
        </p:pic>
        <p:pic>
          <p:nvPicPr>
            <p:cNvPr id="44" name="object 48">
              <a:extLst>
                <a:ext uri="{FF2B5EF4-FFF2-40B4-BE49-F238E27FC236}">
                  <a16:creationId xmlns:a16="http://schemas.microsoft.com/office/drawing/2014/main" id="{E6278915-5CB4-2E9E-0B42-AE8BADA538ED}"/>
                </a:ext>
              </a:extLst>
            </p:cNvPr>
            <p:cNvPicPr/>
            <p:nvPr/>
          </p:nvPicPr>
          <p:blipFill>
            <a:blip r:embed="rId9" cstate="print"/>
            <a:stretch>
              <a:fillRect/>
            </a:stretch>
          </p:blipFill>
          <p:spPr>
            <a:xfrm>
              <a:off x="806196" y="6214871"/>
              <a:ext cx="1101852" cy="643128"/>
            </a:xfrm>
            <a:prstGeom prst="rect">
              <a:avLst/>
            </a:prstGeom>
          </p:spPr>
        </p:pic>
      </p:grpSp>
      <p:sp>
        <p:nvSpPr>
          <p:cNvPr id="45" name="object 49">
            <a:extLst>
              <a:ext uri="{FF2B5EF4-FFF2-40B4-BE49-F238E27FC236}">
                <a16:creationId xmlns:a16="http://schemas.microsoft.com/office/drawing/2014/main" id="{CBC7466E-BA97-5A59-7B3E-144650ABD899}"/>
              </a:ext>
            </a:extLst>
          </p:cNvPr>
          <p:cNvSpPr txBox="1"/>
          <p:nvPr/>
        </p:nvSpPr>
        <p:spPr>
          <a:xfrm>
            <a:off x="682835" y="5530246"/>
            <a:ext cx="1025525" cy="1091709"/>
          </a:xfrm>
          <a:prstGeom prst="rect">
            <a:avLst/>
          </a:prstGeom>
        </p:spPr>
        <p:txBody>
          <a:bodyPr vert="horz" wrap="square" lIns="0" tIns="41275" rIns="0" bIns="0" rtlCol="0">
            <a:spAutoFit/>
          </a:bodyPr>
          <a:lstStyle/>
          <a:p>
            <a:pPr marL="60960" marR="56515" indent="2540" algn="ctr">
              <a:lnSpc>
                <a:spcPts val="2880"/>
              </a:lnSpc>
              <a:spcBef>
                <a:spcPts val="325"/>
              </a:spcBef>
            </a:pPr>
            <a:r>
              <a:rPr sz="2000" spc="-90" dirty="0">
                <a:solidFill>
                  <a:schemeClr val="bg1"/>
                </a:solidFill>
                <a:latin typeface="BIZ UDPゴシック" panose="020B0400000000000000" pitchFamily="50" charset="-128"/>
                <a:ea typeface="BIZ UDPゴシック" panose="020B0400000000000000" pitchFamily="50" charset="-128"/>
                <a:cs typeface="Yu Gothic Medium"/>
              </a:rPr>
              <a:t>地球</a:t>
            </a:r>
            <a:r>
              <a:rPr sz="2000" spc="-155" dirty="0">
                <a:solidFill>
                  <a:schemeClr val="bg1"/>
                </a:solidFill>
                <a:latin typeface="BIZ UDPゴシック" panose="020B0400000000000000" pitchFamily="50" charset="-128"/>
                <a:ea typeface="BIZ UDPゴシック" panose="020B0400000000000000" pitchFamily="50" charset="-128"/>
                <a:cs typeface="Yu Gothic Medium"/>
              </a:rPr>
              <a:t>低軌道</a:t>
            </a:r>
            <a:endParaRPr sz="2000">
              <a:solidFill>
                <a:schemeClr val="bg1"/>
              </a:solidFill>
              <a:latin typeface="BIZ UDPゴシック" panose="020B0400000000000000" pitchFamily="50" charset="-128"/>
              <a:ea typeface="BIZ UDPゴシック" panose="020B0400000000000000" pitchFamily="50" charset="-128"/>
              <a:cs typeface="Yu Gothic Medium"/>
            </a:endParaRPr>
          </a:p>
          <a:p>
            <a:pPr algn="ctr">
              <a:lnSpc>
                <a:spcPts val="2805"/>
              </a:lnSpc>
            </a:pPr>
            <a:r>
              <a:rPr sz="2000" spc="-65" dirty="0">
                <a:solidFill>
                  <a:schemeClr val="bg1"/>
                </a:solidFill>
                <a:latin typeface="BIZ UDPゴシック" panose="020B0400000000000000" pitchFamily="50" charset="-128"/>
                <a:ea typeface="BIZ UDPゴシック" panose="020B0400000000000000" pitchFamily="50" charset="-128"/>
                <a:cs typeface="Yu Gothic Medium"/>
              </a:rPr>
              <a:t>（LEO)</a:t>
            </a:r>
            <a:endParaRPr sz="20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46" name="object 51">
            <a:extLst>
              <a:ext uri="{FF2B5EF4-FFF2-40B4-BE49-F238E27FC236}">
                <a16:creationId xmlns:a16="http://schemas.microsoft.com/office/drawing/2014/main" id="{85BE2EC4-4BAA-239A-31C6-0EEDFCC719A0}"/>
              </a:ext>
            </a:extLst>
          </p:cNvPr>
          <p:cNvSpPr txBox="1"/>
          <p:nvPr/>
        </p:nvSpPr>
        <p:spPr>
          <a:xfrm>
            <a:off x="2318043" y="5809955"/>
            <a:ext cx="8538845" cy="269946"/>
          </a:xfrm>
          <a:prstGeom prst="rect">
            <a:avLst/>
          </a:prstGeom>
        </p:spPr>
        <p:txBody>
          <a:bodyPr vert="horz" wrap="square" lIns="0" tIns="53975" rIns="0" bIns="0" rtlCol="0">
            <a:spAutoFit/>
          </a:bodyPr>
          <a:lstStyle/>
          <a:p>
            <a:pPr marL="12700">
              <a:lnSpc>
                <a:spcPct val="100000"/>
              </a:lnSpc>
              <a:spcBef>
                <a:spcPts val="425"/>
              </a:spcBef>
              <a:tabLst>
                <a:tab pos="5685155" algn="l"/>
              </a:tabLst>
            </a:pPr>
            <a:r>
              <a:rPr sz="1400" b="1" spc="-15" dirty="0">
                <a:latin typeface="BIZ UDPゴシック" panose="020B0400000000000000" pitchFamily="50" charset="-128"/>
                <a:ea typeface="BIZ UDPゴシック" panose="020B0400000000000000" pitchFamily="50" charset="-128"/>
                <a:cs typeface="Yu Gothic Medium"/>
              </a:rPr>
              <a:t>国</a:t>
            </a:r>
            <a:r>
              <a:rPr sz="1400" b="1" spc="-25" dirty="0">
                <a:latin typeface="BIZ UDPゴシック" panose="020B0400000000000000" pitchFamily="50" charset="-128"/>
                <a:ea typeface="BIZ UDPゴシック" panose="020B0400000000000000" pitchFamily="50" charset="-128"/>
                <a:cs typeface="Yu Gothic Medium"/>
              </a:rPr>
              <a:t>際</a:t>
            </a:r>
            <a:r>
              <a:rPr sz="1400" b="1" spc="-40" dirty="0">
                <a:latin typeface="BIZ UDPゴシック" panose="020B0400000000000000" pitchFamily="50" charset="-128"/>
                <a:ea typeface="BIZ UDPゴシック" panose="020B0400000000000000" pitchFamily="50" charset="-128"/>
                <a:cs typeface="Yu Gothic Medium"/>
              </a:rPr>
              <a:t>宇</a:t>
            </a:r>
            <a:r>
              <a:rPr sz="1400" b="1" spc="-50" dirty="0">
                <a:latin typeface="BIZ UDPゴシック" panose="020B0400000000000000" pitchFamily="50" charset="-128"/>
                <a:ea typeface="BIZ UDPゴシック" panose="020B0400000000000000" pitchFamily="50" charset="-128"/>
                <a:cs typeface="Yu Gothic Medium"/>
              </a:rPr>
              <a:t>宙</a:t>
            </a:r>
            <a:r>
              <a:rPr sz="1400" b="1" spc="-40" dirty="0">
                <a:latin typeface="BIZ UDPゴシック" panose="020B0400000000000000" pitchFamily="50" charset="-128"/>
                <a:ea typeface="BIZ UDPゴシック" panose="020B0400000000000000" pitchFamily="50" charset="-128"/>
                <a:cs typeface="Yu Gothic Medium"/>
              </a:rPr>
              <a:t>ステーション</a:t>
            </a:r>
            <a:r>
              <a:rPr sz="1400" b="1" spc="-35" dirty="0">
                <a:latin typeface="BIZ UDPゴシック" panose="020B0400000000000000" pitchFamily="50" charset="-128"/>
                <a:ea typeface="BIZ UDPゴシック" panose="020B0400000000000000" pitchFamily="50" charset="-128"/>
                <a:cs typeface="Yu Gothic Medium"/>
              </a:rPr>
              <a:t>（ISS）</a:t>
            </a:r>
            <a:r>
              <a:rPr sz="1400" b="1" spc="-40" dirty="0">
                <a:latin typeface="BIZ UDPゴシック" panose="020B0400000000000000" pitchFamily="50" charset="-128"/>
                <a:ea typeface="BIZ UDPゴシック" panose="020B0400000000000000" pitchFamily="50" charset="-128"/>
                <a:cs typeface="Yu Gothic Medium"/>
              </a:rPr>
              <a:t>運</a:t>
            </a:r>
            <a:r>
              <a:rPr sz="1400" b="1" spc="-50" dirty="0">
                <a:latin typeface="BIZ UDPゴシック" panose="020B0400000000000000" pitchFamily="50" charset="-128"/>
                <a:ea typeface="BIZ UDPゴシック" panose="020B0400000000000000" pitchFamily="50" charset="-128"/>
                <a:cs typeface="Yu Gothic Medium"/>
              </a:rPr>
              <a:t>用</a:t>
            </a:r>
            <a:r>
              <a:rPr sz="1400" b="1" dirty="0">
                <a:solidFill>
                  <a:schemeClr val="bg1"/>
                </a:solidFill>
                <a:latin typeface="BIZ UDPゴシック" panose="020B0400000000000000" pitchFamily="50" charset="-128"/>
                <a:ea typeface="BIZ UDPゴシック" panose="020B0400000000000000" pitchFamily="50" charset="-128"/>
                <a:cs typeface="Yu Gothic Medium"/>
              </a:rPr>
              <a:t>	</a:t>
            </a:r>
            <a:r>
              <a:rPr sz="1400" b="1" spc="-15" dirty="0">
                <a:solidFill>
                  <a:schemeClr val="bg1"/>
                </a:solidFill>
                <a:latin typeface="BIZ UDPゴシック" panose="020B0400000000000000" pitchFamily="50" charset="-128"/>
                <a:ea typeface="BIZ UDPゴシック" panose="020B0400000000000000" pitchFamily="50" charset="-128"/>
                <a:cs typeface="Yu Gothic Medium"/>
              </a:rPr>
              <a:t>持</a:t>
            </a:r>
            <a:r>
              <a:rPr sz="1400" b="1" spc="-25" dirty="0">
                <a:solidFill>
                  <a:schemeClr val="bg1"/>
                </a:solidFill>
                <a:latin typeface="BIZ UDPゴシック" panose="020B0400000000000000" pitchFamily="50" charset="-128"/>
                <a:ea typeface="BIZ UDPゴシック" panose="020B0400000000000000" pitchFamily="50" charset="-128"/>
                <a:cs typeface="Yu Gothic Medium"/>
              </a:rPr>
              <a:t>続</a:t>
            </a:r>
            <a:r>
              <a:rPr sz="1400" b="1" spc="-40" dirty="0">
                <a:solidFill>
                  <a:schemeClr val="bg1"/>
                </a:solidFill>
                <a:latin typeface="BIZ UDPゴシック" panose="020B0400000000000000" pitchFamily="50" charset="-128"/>
                <a:ea typeface="BIZ UDPゴシック" panose="020B0400000000000000" pitchFamily="50" charset="-128"/>
                <a:cs typeface="Yu Gothic Medium"/>
              </a:rPr>
              <a:t>的</a:t>
            </a:r>
            <a:r>
              <a:rPr sz="1400" b="1" dirty="0">
                <a:solidFill>
                  <a:schemeClr val="bg1"/>
                </a:solidFill>
                <a:latin typeface="BIZ UDPゴシック" panose="020B0400000000000000" pitchFamily="50" charset="-128"/>
                <a:ea typeface="BIZ UDPゴシック" panose="020B0400000000000000" pitchFamily="50" charset="-128"/>
                <a:cs typeface="Yu Gothic Medium"/>
              </a:rPr>
              <a:t>な</a:t>
            </a:r>
            <a:r>
              <a:rPr sz="1400" b="1" spc="-75" dirty="0">
                <a:solidFill>
                  <a:schemeClr val="bg1"/>
                </a:solidFill>
                <a:latin typeface="BIZ UDPゴシック" panose="020B0400000000000000" pitchFamily="50" charset="-128"/>
                <a:ea typeface="BIZ UDPゴシック" panose="020B0400000000000000" pitchFamily="50" charset="-128"/>
                <a:cs typeface="Yu Gothic Medium"/>
              </a:rPr>
              <a:t> </a:t>
            </a:r>
            <a:r>
              <a:rPr sz="1400" b="1" spc="-30" dirty="0" err="1">
                <a:solidFill>
                  <a:schemeClr val="bg1"/>
                </a:solidFill>
                <a:latin typeface="BIZ UDPゴシック" panose="020B0400000000000000" pitchFamily="50" charset="-128"/>
                <a:ea typeface="BIZ UDPゴシック" panose="020B0400000000000000" pitchFamily="50" charset="-128"/>
                <a:cs typeface="Yu Gothic Medium"/>
              </a:rPr>
              <a:t>LEO</a:t>
            </a:r>
            <a:r>
              <a:rPr sz="1400" b="1" spc="-40" dirty="0" err="1">
                <a:solidFill>
                  <a:schemeClr val="bg1"/>
                </a:solidFill>
                <a:latin typeface="BIZ UDPゴシック" panose="020B0400000000000000" pitchFamily="50" charset="-128"/>
                <a:ea typeface="BIZ UDPゴシック" panose="020B0400000000000000" pitchFamily="50" charset="-128"/>
                <a:cs typeface="Yu Gothic Medium"/>
              </a:rPr>
              <a:t>活</a:t>
            </a:r>
            <a:r>
              <a:rPr sz="1400" b="1" spc="-50" dirty="0" err="1">
                <a:solidFill>
                  <a:schemeClr val="bg1"/>
                </a:solidFill>
                <a:latin typeface="BIZ UDPゴシック" panose="020B0400000000000000" pitchFamily="50" charset="-128"/>
                <a:ea typeface="BIZ UDPゴシック" panose="020B0400000000000000" pitchFamily="50" charset="-128"/>
                <a:cs typeface="Yu Gothic Medium"/>
              </a:rPr>
              <a:t>動</a:t>
            </a:r>
            <a:endParaRPr sz="2000" b="1" dirty="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47" name="object 52">
            <a:extLst>
              <a:ext uri="{FF2B5EF4-FFF2-40B4-BE49-F238E27FC236}">
                <a16:creationId xmlns:a16="http://schemas.microsoft.com/office/drawing/2014/main" id="{598A9285-5FAF-9CB1-C55C-B3E0CFBC0BE9}"/>
              </a:ext>
            </a:extLst>
          </p:cNvPr>
          <p:cNvSpPr txBox="1"/>
          <p:nvPr/>
        </p:nvSpPr>
        <p:spPr>
          <a:xfrm>
            <a:off x="1594269" y="2746171"/>
            <a:ext cx="560705" cy="182742"/>
          </a:xfrm>
          <a:prstGeom prst="rect">
            <a:avLst/>
          </a:prstGeom>
        </p:spPr>
        <p:txBody>
          <a:bodyPr vert="horz" wrap="square" lIns="0" tIns="13335" rIns="0" bIns="0" rtlCol="0">
            <a:spAutoFit/>
          </a:bodyPr>
          <a:lstStyle/>
          <a:p>
            <a:pPr marL="12700">
              <a:lnSpc>
                <a:spcPct val="100000"/>
              </a:lnSpc>
              <a:spcBef>
                <a:spcPts val="105"/>
              </a:spcBef>
            </a:pPr>
            <a:r>
              <a:rPr sz="1100" spc="-20" dirty="0">
                <a:solidFill>
                  <a:schemeClr val="bg1"/>
                </a:solidFill>
                <a:latin typeface="BIZ UDPゴシック" panose="020B0400000000000000" pitchFamily="50" charset="-128"/>
                <a:ea typeface="BIZ UDPゴシック" panose="020B0400000000000000" pitchFamily="50" charset="-128"/>
                <a:cs typeface="Yu Gothic Medium"/>
              </a:rPr>
              <a:t>かぐや</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48" name="object 53">
            <a:extLst>
              <a:ext uri="{FF2B5EF4-FFF2-40B4-BE49-F238E27FC236}">
                <a16:creationId xmlns:a16="http://schemas.microsoft.com/office/drawing/2014/main" id="{D4B577C3-DD76-B384-3095-2CC9E4C78B17}"/>
              </a:ext>
            </a:extLst>
          </p:cNvPr>
          <p:cNvGrpSpPr/>
          <p:nvPr/>
        </p:nvGrpSpPr>
        <p:grpSpPr>
          <a:xfrm>
            <a:off x="2793492" y="4347971"/>
            <a:ext cx="2651760" cy="1287780"/>
            <a:chOff x="2793492" y="4347971"/>
            <a:chExt cx="2651760" cy="1287780"/>
          </a:xfrm>
        </p:grpSpPr>
        <p:pic>
          <p:nvPicPr>
            <p:cNvPr id="49" name="object 54">
              <a:extLst>
                <a:ext uri="{FF2B5EF4-FFF2-40B4-BE49-F238E27FC236}">
                  <a16:creationId xmlns:a16="http://schemas.microsoft.com/office/drawing/2014/main" id="{6654ABF0-19EA-8906-B781-FF3A6DE977D5}"/>
                </a:ext>
              </a:extLst>
            </p:cNvPr>
            <p:cNvPicPr/>
            <p:nvPr/>
          </p:nvPicPr>
          <p:blipFill>
            <a:blip r:embed="rId10" cstate="print"/>
            <a:stretch>
              <a:fillRect/>
            </a:stretch>
          </p:blipFill>
          <p:spPr>
            <a:xfrm>
              <a:off x="4067556" y="4794503"/>
              <a:ext cx="1252727" cy="841235"/>
            </a:xfrm>
            <a:prstGeom prst="rect">
              <a:avLst/>
            </a:prstGeom>
          </p:spPr>
        </p:pic>
        <p:pic>
          <p:nvPicPr>
            <p:cNvPr id="50" name="object 55">
              <a:extLst>
                <a:ext uri="{FF2B5EF4-FFF2-40B4-BE49-F238E27FC236}">
                  <a16:creationId xmlns:a16="http://schemas.microsoft.com/office/drawing/2014/main" id="{3424BBA8-9EE4-3B74-20CB-B59DDB78BCFA}"/>
                </a:ext>
              </a:extLst>
            </p:cNvPr>
            <p:cNvPicPr/>
            <p:nvPr/>
          </p:nvPicPr>
          <p:blipFill>
            <a:blip r:embed="rId11" cstate="print"/>
            <a:stretch>
              <a:fillRect/>
            </a:stretch>
          </p:blipFill>
          <p:spPr>
            <a:xfrm>
              <a:off x="2793492" y="4771656"/>
              <a:ext cx="1237487" cy="864095"/>
            </a:xfrm>
            <a:prstGeom prst="rect">
              <a:avLst/>
            </a:prstGeom>
          </p:spPr>
        </p:pic>
        <p:pic>
          <p:nvPicPr>
            <p:cNvPr id="51" name="object 56">
              <a:extLst>
                <a:ext uri="{FF2B5EF4-FFF2-40B4-BE49-F238E27FC236}">
                  <a16:creationId xmlns:a16="http://schemas.microsoft.com/office/drawing/2014/main" id="{FEF48399-4F5F-DE7A-9B39-D272864292A6}"/>
                </a:ext>
              </a:extLst>
            </p:cNvPr>
            <p:cNvPicPr/>
            <p:nvPr/>
          </p:nvPicPr>
          <p:blipFill>
            <a:blip r:embed="rId12" cstate="print"/>
            <a:stretch>
              <a:fillRect/>
            </a:stretch>
          </p:blipFill>
          <p:spPr>
            <a:xfrm>
              <a:off x="3977640" y="4347971"/>
              <a:ext cx="1467612" cy="400811"/>
            </a:xfrm>
            <a:prstGeom prst="rect">
              <a:avLst/>
            </a:prstGeom>
          </p:spPr>
        </p:pic>
        <p:pic>
          <p:nvPicPr>
            <p:cNvPr id="52" name="object 57">
              <a:extLst>
                <a:ext uri="{FF2B5EF4-FFF2-40B4-BE49-F238E27FC236}">
                  <a16:creationId xmlns:a16="http://schemas.microsoft.com/office/drawing/2014/main" id="{5BCD95AF-7C1B-768D-5C93-45FB7D548E59}"/>
                </a:ext>
              </a:extLst>
            </p:cNvPr>
            <p:cNvPicPr/>
            <p:nvPr/>
          </p:nvPicPr>
          <p:blipFill>
            <a:blip r:embed="rId13" cstate="print"/>
            <a:stretch>
              <a:fillRect/>
            </a:stretch>
          </p:blipFill>
          <p:spPr>
            <a:xfrm>
              <a:off x="4130040" y="4602479"/>
              <a:ext cx="417575" cy="400812"/>
            </a:xfrm>
            <a:prstGeom prst="rect">
              <a:avLst/>
            </a:prstGeom>
          </p:spPr>
        </p:pic>
        <p:pic>
          <p:nvPicPr>
            <p:cNvPr id="53" name="object 58">
              <a:extLst>
                <a:ext uri="{FF2B5EF4-FFF2-40B4-BE49-F238E27FC236}">
                  <a16:creationId xmlns:a16="http://schemas.microsoft.com/office/drawing/2014/main" id="{F1E41838-D36E-79CF-420D-45E43FD0323A}"/>
                </a:ext>
              </a:extLst>
            </p:cNvPr>
            <p:cNvPicPr/>
            <p:nvPr/>
          </p:nvPicPr>
          <p:blipFill>
            <a:blip r:embed="rId14" cstate="print"/>
            <a:stretch>
              <a:fillRect/>
            </a:stretch>
          </p:blipFill>
          <p:spPr>
            <a:xfrm>
              <a:off x="4306824" y="4602479"/>
              <a:ext cx="813815" cy="400812"/>
            </a:xfrm>
            <a:prstGeom prst="rect">
              <a:avLst/>
            </a:prstGeom>
          </p:spPr>
        </p:pic>
        <p:pic>
          <p:nvPicPr>
            <p:cNvPr id="54" name="object 59">
              <a:extLst>
                <a:ext uri="{FF2B5EF4-FFF2-40B4-BE49-F238E27FC236}">
                  <a16:creationId xmlns:a16="http://schemas.microsoft.com/office/drawing/2014/main" id="{5838DF2D-F19E-0981-EF31-4F45175A92C7}"/>
                </a:ext>
              </a:extLst>
            </p:cNvPr>
            <p:cNvPicPr/>
            <p:nvPr/>
          </p:nvPicPr>
          <p:blipFill>
            <a:blip r:embed="rId15" cstate="print"/>
            <a:stretch>
              <a:fillRect/>
            </a:stretch>
          </p:blipFill>
          <p:spPr>
            <a:xfrm>
              <a:off x="4879848" y="4602479"/>
              <a:ext cx="414527" cy="400812"/>
            </a:xfrm>
            <a:prstGeom prst="rect">
              <a:avLst/>
            </a:prstGeom>
          </p:spPr>
        </p:pic>
      </p:grpSp>
      <p:sp>
        <p:nvSpPr>
          <p:cNvPr id="55" name="object 60">
            <a:extLst>
              <a:ext uri="{FF2B5EF4-FFF2-40B4-BE49-F238E27FC236}">
                <a16:creationId xmlns:a16="http://schemas.microsoft.com/office/drawing/2014/main" id="{4E71D649-A837-E4B2-3DD6-7F8AE3F485CA}"/>
              </a:ext>
            </a:extLst>
          </p:cNvPr>
          <p:cNvSpPr txBox="1"/>
          <p:nvPr/>
        </p:nvSpPr>
        <p:spPr>
          <a:xfrm>
            <a:off x="4077665" y="4339526"/>
            <a:ext cx="1250950" cy="430887"/>
          </a:xfrm>
          <a:prstGeom prst="rect">
            <a:avLst/>
          </a:prstGeom>
        </p:spPr>
        <p:txBody>
          <a:bodyPr vert="horz" wrap="square" lIns="0" tIns="53340" rIns="0" bIns="0" rtlCol="0">
            <a:spAutoFit/>
          </a:bodyPr>
          <a:lstStyle/>
          <a:p>
            <a:pPr algn="ctr">
              <a:lnSpc>
                <a:spcPct val="100000"/>
              </a:lnSpc>
              <a:spcBef>
                <a:spcPts val="420"/>
              </a:spcBef>
            </a:pPr>
            <a:r>
              <a:rPr sz="1100" spc="-35" dirty="0">
                <a:solidFill>
                  <a:schemeClr val="bg1"/>
                </a:solidFill>
                <a:latin typeface="BIZ UDPゴシック" panose="020B0400000000000000" pitchFamily="50" charset="-128"/>
                <a:ea typeface="BIZ UDPゴシック" panose="020B0400000000000000" pitchFamily="50" charset="-128"/>
                <a:cs typeface="Yu Gothic Medium"/>
              </a:rPr>
              <a:t>極域水資源探査</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a:p>
            <a:pPr marL="7620" algn="ctr">
              <a:lnSpc>
                <a:spcPct val="100000"/>
              </a:lnSpc>
              <a:spcBef>
                <a:spcPts val="325"/>
              </a:spcBef>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（LUPEX）</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56" name="object 61">
            <a:extLst>
              <a:ext uri="{FF2B5EF4-FFF2-40B4-BE49-F238E27FC236}">
                <a16:creationId xmlns:a16="http://schemas.microsoft.com/office/drawing/2014/main" id="{7B4BF42F-CF1E-5272-751E-3FEAE1DD7528}"/>
              </a:ext>
            </a:extLst>
          </p:cNvPr>
          <p:cNvGrpSpPr/>
          <p:nvPr/>
        </p:nvGrpSpPr>
        <p:grpSpPr>
          <a:xfrm>
            <a:off x="3695700" y="2785872"/>
            <a:ext cx="5870575" cy="2750820"/>
            <a:chOff x="3695700" y="2785872"/>
            <a:chExt cx="5870575" cy="2750820"/>
          </a:xfrm>
        </p:grpSpPr>
        <p:pic>
          <p:nvPicPr>
            <p:cNvPr id="57" name="object 62">
              <a:extLst>
                <a:ext uri="{FF2B5EF4-FFF2-40B4-BE49-F238E27FC236}">
                  <a16:creationId xmlns:a16="http://schemas.microsoft.com/office/drawing/2014/main" id="{D29D60A3-6176-66FA-3A2A-76D3E9192CAC}"/>
                </a:ext>
              </a:extLst>
            </p:cNvPr>
            <p:cNvPicPr/>
            <p:nvPr/>
          </p:nvPicPr>
          <p:blipFill>
            <a:blip r:embed="rId16" cstate="print"/>
            <a:stretch>
              <a:fillRect/>
            </a:stretch>
          </p:blipFill>
          <p:spPr>
            <a:xfrm>
              <a:off x="3695700" y="2785872"/>
              <a:ext cx="1360931" cy="908303"/>
            </a:xfrm>
            <a:prstGeom prst="rect">
              <a:avLst/>
            </a:prstGeom>
          </p:spPr>
        </p:pic>
        <p:pic>
          <p:nvPicPr>
            <p:cNvPr id="58" name="object 63">
              <a:extLst>
                <a:ext uri="{FF2B5EF4-FFF2-40B4-BE49-F238E27FC236}">
                  <a16:creationId xmlns:a16="http://schemas.microsoft.com/office/drawing/2014/main" id="{8AA634C9-D990-2F9C-64A1-E99AAB1A5BDE}"/>
                </a:ext>
              </a:extLst>
            </p:cNvPr>
            <p:cNvPicPr/>
            <p:nvPr/>
          </p:nvPicPr>
          <p:blipFill>
            <a:blip r:embed="rId17" cstate="print"/>
            <a:stretch>
              <a:fillRect/>
            </a:stretch>
          </p:blipFill>
          <p:spPr>
            <a:xfrm>
              <a:off x="8240267" y="4597907"/>
              <a:ext cx="1325879" cy="938771"/>
            </a:xfrm>
            <a:prstGeom prst="rect">
              <a:avLst/>
            </a:prstGeom>
          </p:spPr>
        </p:pic>
        <p:pic>
          <p:nvPicPr>
            <p:cNvPr id="59" name="object 64">
              <a:extLst>
                <a:ext uri="{FF2B5EF4-FFF2-40B4-BE49-F238E27FC236}">
                  <a16:creationId xmlns:a16="http://schemas.microsoft.com/office/drawing/2014/main" id="{78ECA565-82EE-BC93-A702-81B8C38B639D}"/>
                </a:ext>
              </a:extLst>
            </p:cNvPr>
            <p:cNvPicPr/>
            <p:nvPr/>
          </p:nvPicPr>
          <p:blipFill>
            <a:blip r:embed="rId18" cstate="print"/>
            <a:stretch>
              <a:fillRect/>
            </a:stretch>
          </p:blipFill>
          <p:spPr>
            <a:xfrm>
              <a:off x="8220455" y="4335780"/>
              <a:ext cx="1292352" cy="400812"/>
            </a:xfrm>
            <a:prstGeom prst="rect">
              <a:avLst/>
            </a:prstGeom>
          </p:spPr>
        </p:pic>
        <p:pic>
          <p:nvPicPr>
            <p:cNvPr id="60" name="object 65">
              <a:extLst>
                <a:ext uri="{FF2B5EF4-FFF2-40B4-BE49-F238E27FC236}">
                  <a16:creationId xmlns:a16="http://schemas.microsoft.com/office/drawing/2014/main" id="{041D7BA6-F8CE-383B-051E-7C7C4C285566}"/>
                </a:ext>
              </a:extLst>
            </p:cNvPr>
            <p:cNvPicPr/>
            <p:nvPr/>
          </p:nvPicPr>
          <p:blipFill>
            <a:blip r:embed="rId19" cstate="print"/>
            <a:stretch>
              <a:fillRect/>
            </a:stretch>
          </p:blipFill>
          <p:spPr>
            <a:xfrm>
              <a:off x="8394191" y="4538472"/>
              <a:ext cx="943355" cy="400811"/>
            </a:xfrm>
            <a:prstGeom prst="rect">
              <a:avLst/>
            </a:prstGeom>
          </p:spPr>
        </p:pic>
      </p:grpSp>
      <p:sp>
        <p:nvSpPr>
          <p:cNvPr id="61" name="object 66">
            <a:extLst>
              <a:ext uri="{FF2B5EF4-FFF2-40B4-BE49-F238E27FC236}">
                <a16:creationId xmlns:a16="http://schemas.microsoft.com/office/drawing/2014/main" id="{1F0EA1F2-DDD6-2CAD-042E-E629B4EFEA5D}"/>
              </a:ext>
            </a:extLst>
          </p:cNvPr>
          <p:cNvSpPr txBox="1"/>
          <p:nvPr/>
        </p:nvSpPr>
        <p:spPr>
          <a:xfrm>
            <a:off x="8319033" y="4367314"/>
            <a:ext cx="1424204" cy="202428"/>
          </a:xfrm>
          <a:prstGeom prst="rect">
            <a:avLst/>
          </a:prstGeom>
        </p:spPr>
        <p:txBody>
          <a:bodyPr vert="horz" wrap="square" lIns="0" tIns="27940" rIns="0" bIns="0" rtlCol="0">
            <a:spAutoFit/>
          </a:bodyPr>
          <a:lstStyle/>
          <a:p>
            <a:pPr marL="186055" marR="5080" indent="-173990">
              <a:lnSpc>
                <a:spcPts val="1600"/>
              </a:lnSpc>
              <a:spcBef>
                <a:spcPts val="220"/>
              </a:spcBef>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燃料プラント技術実証</a:t>
            </a:r>
            <a:endParaRPr sz="1100" dirty="0">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62" name="object 67">
            <a:extLst>
              <a:ext uri="{FF2B5EF4-FFF2-40B4-BE49-F238E27FC236}">
                <a16:creationId xmlns:a16="http://schemas.microsoft.com/office/drawing/2014/main" id="{CBDFA43E-9554-318C-EBE3-ADE72AD748D1}"/>
              </a:ext>
            </a:extLst>
          </p:cNvPr>
          <p:cNvPicPr/>
          <p:nvPr/>
        </p:nvPicPr>
        <p:blipFill>
          <a:blip r:embed="rId20" cstate="print"/>
          <a:stretch>
            <a:fillRect/>
          </a:stretch>
        </p:blipFill>
        <p:spPr>
          <a:xfrm>
            <a:off x="10070592" y="4276344"/>
            <a:ext cx="1976627" cy="1310640"/>
          </a:xfrm>
          <a:prstGeom prst="rect">
            <a:avLst/>
          </a:prstGeom>
        </p:spPr>
      </p:pic>
      <p:sp>
        <p:nvSpPr>
          <p:cNvPr id="63" name="object 68">
            <a:extLst>
              <a:ext uri="{FF2B5EF4-FFF2-40B4-BE49-F238E27FC236}">
                <a16:creationId xmlns:a16="http://schemas.microsoft.com/office/drawing/2014/main" id="{8078D3FB-262F-7C2A-6172-FBF57F26563B}"/>
              </a:ext>
            </a:extLst>
          </p:cNvPr>
          <p:cNvSpPr txBox="1"/>
          <p:nvPr/>
        </p:nvSpPr>
        <p:spPr>
          <a:xfrm>
            <a:off x="5109032" y="2317813"/>
            <a:ext cx="1428115" cy="182742"/>
          </a:xfrm>
          <a:prstGeom prst="rect">
            <a:avLst/>
          </a:prstGeom>
        </p:spPr>
        <p:txBody>
          <a:bodyPr vert="horz" wrap="square" lIns="0" tIns="13335" rIns="0" bIns="0" rtlCol="0">
            <a:spAutoFit/>
          </a:bodyPr>
          <a:lstStyle/>
          <a:p>
            <a:pPr marL="12700">
              <a:lnSpc>
                <a:spcPct val="100000"/>
              </a:lnSpc>
              <a:spcBef>
                <a:spcPts val="105"/>
              </a:spcBef>
            </a:pPr>
            <a:r>
              <a:rPr sz="1100" spc="-35" dirty="0">
                <a:solidFill>
                  <a:schemeClr val="bg1"/>
                </a:solidFill>
                <a:latin typeface="BIZ UDPゴシック" panose="020B0400000000000000" pitchFamily="50" charset="-128"/>
                <a:ea typeface="BIZ UDPゴシック" panose="020B0400000000000000" pitchFamily="50" charset="-128"/>
                <a:cs typeface="Yu Gothic Medium"/>
              </a:rPr>
              <a:t>測位システム構築</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64" name="object 69">
            <a:extLst>
              <a:ext uri="{FF2B5EF4-FFF2-40B4-BE49-F238E27FC236}">
                <a16:creationId xmlns:a16="http://schemas.microsoft.com/office/drawing/2014/main" id="{62DE4D84-F146-91DE-7BB8-E5F50E41969D}"/>
              </a:ext>
            </a:extLst>
          </p:cNvPr>
          <p:cNvSpPr txBox="1"/>
          <p:nvPr/>
        </p:nvSpPr>
        <p:spPr>
          <a:xfrm>
            <a:off x="5449462" y="2565366"/>
            <a:ext cx="746125" cy="166456"/>
          </a:xfrm>
          <a:prstGeom prst="rect">
            <a:avLst/>
          </a:prstGeom>
        </p:spPr>
        <p:txBody>
          <a:bodyPr vert="horz" wrap="square" lIns="0" tIns="0" rIns="0" bIns="0" rtlCol="0">
            <a:spAutoFit/>
          </a:bodyPr>
          <a:lstStyle/>
          <a:p>
            <a:pPr>
              <a:lnSpc>
                <a:spcPts val="1515"/>
              </a:lnSpc>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（LNSS</a:t>
            </a:r>
            <a:r>
              <a:rPr sz="1100" spc="-85" dirty="0">
                <a:solidFill>
                  <a:schemeClr val="bg1"/>
                </a:solidFill>
                <a:latin typeface="BIZ UDPゴシック" panose="020B0400000000000000" pitchFamily="50" charset="-128"/>
                <a:ea typeface="BIZ UDPゴシック" panose="020B0400000000000000" pitchFamily="50" charset="-128"/>
                <a:cs typeface="Yu Gothic Medium"/>
              </a:rPr>
              <a:t> </a:t>
            </a:r>
            <a:r>
              <a:rPr sz="1100" spc="-50" dirty="0">
                <a:solidFill>
                  <a:schemeClr val="bg1"/>
                </a:solidFill>
                <a:latin typeface="BIZ UDPゴシック" panose="020B0400000000000000" pitchFamily="50" charset="-128"/>
                <a:ea typeface="BIZ UDPゴシック" panose="020B0400000000000000" pitchFamily="50" charset="-128"/>
                <a:cs typeface="Yu Gothic Medium"/>
              </a:rPr>
              <a:t>)</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65" name="object 70">
            <a:extLst>
              <a:ext uri="{FF2B5EF4-FFF2-40B4-BE49-F238E27FC236}">
                <a16:creationId xmlns:a16="http://schemas.microsoft.com/office/drawing/2014/main" id="{B4737D81-89C0-585A-7D16-05AC8A494666}"/>
              </a:ext>
            </a:extLst>
          </p:cNvPr>
          <p:cNvGrpSpPr/>
          <p:nvPr/>
        </p:nvGrpSpPr>
        <p:grpSpPr>
          <a:xfrm>
            <a:off x="4098035" y="851916"/>
            <a:ext cx="3782695" cy="3049905"/>
            <a:chOff x="4098035" y="851916"/>
            <a:chExt cx="3782695" cy="3049905"/>
          </a:xfrm>
        </p:grpSpPr>
        <p:pic>
          <p:nvPicPr>
            <p:cNvPr id="66" name="object 71">
              <a:extLst>
                <a:ext uri="{FF2B5EF4-FFF2-40B4-BE49-F238E27FC236}">
                  <a16:creationId xmlns:a16="http://schemas.microsoft.com/office/drawing/2014/main" id="{9E25FABB-E66E-3E75-C582-BA84F59CB4E9}"/>
                </a:ext>
              </a:extLst>
            </p:cNvPr>
            <p:cNvPicPr/>
            <p:nvPr/>
          </p:nvPicPr>
          <p:blipFill>
            <a:blip r:embed="rId21" cstate="print"/>
            <a:stretch>
              <a:fillRect/>
            </a:stretch>
          </p:blipFill>
          <p:spPr>
            <a:xfrm>
              <a:off x="4098035" y="851916"/>
              <a:ext cx="1690103" cy="1601724"/>
            </a:xfrm>
            <a:prstGeom prst="rect">
              <a:avLst/>
            </a:prstGeom>
          </p:spPr>
        </p:pic>
        <p:pic>
          <p:nvPicPr>
            <p:cNvPr id="67" name="object 72">
              <a:extLst>
                <a:ext uri="{FF2B5EF4-FFF2-40B4-BE49-F238E27FC236}">
                  <a16:creationId xmlns:a16="http://schemas.microsoft.com/office/drawing/2014/main" id="{993BA269-6C00-625B-B5A7-E3D8DEE07914}"/>
                </a:ext>
              </a:extLst>
            </p:cNvPr>
            <p:cNvPicPr/>
            <p:nvPr/>
          </p:nvPicPr>
          <p:blipFill>
            <a:blip r:embed="rId22" cstate="print"/>
            <a:stretch>
              <a:fillRect/>
            </a:stretch>
          </p:blipFill>
          <p:spPr>
            <a:xfrm>
              <a:off x="4293107" y="1046994"/>
              <a:ext cx="1101852" cy="997794"/>
            </a:xfrm>
            <a:prstGeom prst="rect">
              <a:avLst/>
            </a:prstGeom>
          </p:spPr>
        </p:pic>
        <p:pic>
          <p:nvPicPr>
            <p:cNvPr id="68" name="object 73">
              <a:extLst>
                <a:ext uri="{FF2B5EF4-FFF2-40B4-BE49-F238E27FC236}">
                  <a16:creationId xmlns:a16="http://schemas.microsoft.com/office/drawing/2014/main" id="{D265466B-81B0-C63D-8907-10924A688AAF}"/>
                </a:ext>
              </a:extLst>
            </p:cNvPr>
            <p:cNvPicPr/>
            <p:nvPr/>
          </p:nvPicPr>
          <p:blipFill>
            <a:blip r:embed="rId23" cstate="print"/>
            <a:stretch>
              <a:fillRect/>
            </a:stretch>
          </p:blipFill>
          <p:spPr>
            <a:xfrm>
              <a:off x="5082539" y="2555748"/>
              <a:ext cx="1341119" cy="1345679"/>
            </a:xfrm>
            <a:prstGeom prst="rect">
              <a:avLst/>
            </a:prstGeom>
          </p:spPr>
        </p:pic>
        <p:pic>
          <p:nvPicPr>
            <p:cNvPr id="69" name="object 74">
              <a:extLst>
                <a:ext uri="{FF2B5EF4-FFF2-40B4-BE49-F238E27FC236}">
                  <a16:creationId xmlns:a16="http://schemas.microsoft.com/office/drawing/2014/main" id="{A2559F42-A198-0810-E80D-1F9E071DC532}"/>
                </a:ext>
              </a:extLst>
            </p:cNvPr>
            <p:cNvPicPr/>
            <p:nvPr/>
          </p:nvPicPr>
          <p:blipFill>
            <a:blip r:embed="rId24" cstate="print"/>
            <a:stretch>
              <a:fillRect/>
            </a:stretch>
          </p:blipFill>
          <p:spPr>
            <a:xfrm>
              <a:off x="6935723" y="2616708"/>
              <a:ext cx="944879" cy="400812"/>
            </a:xfrm>
            <a:prstGeom prst="rect">
              <a:avLst/>
            </a:prstGeom>
          </p:spPr>
        </p:pic>
        <p:pic>
          <p:nvPicPr>
            <p:cNvPr id="70" name="object 75">
              <a:extLst>
                <a:ext uri="{FF2B5EF4-FFF2-40B4-BE49-F238E27FC236}">
                  <a16:creationId xmlns:a16="http://schemas.microsoft.com/office/drawing/2014/main" id="{49B12E9A-35F7-7BB2-BEFF-B77587AD881A}"/>
                </a:ext>
              </a:extLst>
            </p:cNvPr>
            <p:cNvPicPr/>
            <p:nvPr/>
          </p:nvPicPr>
          <p:blipFill>
            <a:blip r:embed="rId25" cstate="print"/>
            <a:stretch>
              <a:fillRect/>
            </a:stretch>
          </p:blipFill>
          <p:spPr>
            <a:xfrm>
              <a:off x="6937247" y="2819400"/>
              <a:ext cx="943355" cy="400812"/>
            </a:xfrm>
            <a:prstGeom prst="rect">
              <a:avLst/>
            </a:prstGeom>
          </p:spPr>
        </p:pic>
      </p:grpSp>
      <p:sp>
        <p:nvSpPr>
          <p:cNvPr id="71" name="object 76">
            <a:extLst>
              <a:ext uri="{FF2B5EF4-FFF2-40B4-BE49-F238E27FC236}">
                <a16:creationId xmlns:a16="http://schemas.microsoft.com/office/drawing/2014/main" id="{EDE8C1A7-77F3-12D2-D581-7BBF1BC80AC2}"/>
              </a:ext>
            </a:extLst>
          </p:cNvPr>
          <p:cNvSpPr txBox="1"/>
          <p:nvPr/>
        </p:nvSpPr>
        <p:spPr>
          <a:xfrm>
            <a:off x="7026974" y="2507894"/>
            <a:ext cx="734060" cy="394723"/>
          </a:xfrm>
          <a:prstGeom prst="rect">
            <a:avLst/>
          </a:prstGeom>
        </p:spPr>
        <p:txBody>
          <a:bodyPr vert="horz" wrap="square" lIns="0" tIns="13335" rIns="0" bIns="0" rtlCol="0">
            <a:spAutoFit/>
          </a:bodyPr>
          <a:lstStyle/>
          <a:p>
            <a:pPr marL="12700">
              <a:lnSpc>
                <a:spcPts val="1639"/>
              </a:lnSpc>
              <a:spcBef>
                <a:spcPts val="105"/>
              </a:spcBef>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Gateway</a:t>
            </a:r>
            <a:endParaRPr sz="1100" dirty="0">
              <a:solidFill>
                <a:schemeClr val="bg1"/>
              </a:solidFill>
              <a:latin typeface="BIZ UDPゴシック" panose="020B0400000000000000" pitchFamily="50" charset="-128"/>
              <a:ea typeface="BIZ UDPゴシック" panose="020B0400000000000000" pitchFamily="50" charset="-128"/>
              <a:cs typeface="Yu Gothic Medium"/>
            </a:endParaRPr>
          </a:p>
          <a:p>
            <a:pPr marL="13970">
              <a:lnSpc>
                <a:spcPts val="1639"/>
              </a:lnSpc>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物資補給</a:t>
            </a:r>
            <a:endParaRPr sz="1100" dirty="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72" name="object 77">
            <a:extLst>
              <a:ext uri="{FF2B5EF4-FFF2-40B4-BE49-F238E27FC236}">
                <a16:creationId xmlns:a16="http://schemas.microsoft.com/office/drawing/2014/main" id="{71A6737B-E719-CDAE-8FEF-B8F2DDE05F16}"/>
              </a:ext>
            </a:extLst>
          </p:cNvPr>
          <p:cNvGrpSpPr/>
          <p:nvPr/>
        </p:nvGrpSpPr>
        <p:grpSpPr>
          <a:xfrm>
            <a:off x="2846832" y="4347971"/>
            <a:ext cx="1021080" cy="614680"/>
            <a:chOff x="2846832" y="4347971"/>
            <a:chExt cx="1021080" cy="614680"/>
          </a:xfrm>
        </p:grpSpPr>
        <p:pic>
          <p:nvPicPr>
            <p:cNvPr id="73" name="object 78">
              <a:extLst>
                <a:ext uri="{FF2B5EF4-FFF2-40B4-BE49-F238E27FC236}">
                  <a16:creationId xmlns:a16="http://schemas.microsoft.com/office/drawing/2014/main" id="{1D5C7168-F221-C7B7-A31A-5347611A578B}"/>
                </a:ext>
              </a:extLst>
            </p:cNvPr>
            <p:cNvPicPr/>
            <p:nvPr/>
          </p:nvPicPr>
          <p:blipFill>
            <a:blip r:embed="rId26" cstate="print"/>
            <a:stretch>
              <a:fillRect/>
            </a:stretch>
          </p:blipFill>
          <p:spPr>
            <a:xfrm>
              <a:off x="2884932" y="4347971"/>
              <a:ext cx="943356" cy="400811"/>
            </a:xfrm>
            <a:prstGeom prst="rect">
              <a:avLst/>
            </a:prstGeom>
          </p:spPr>
        </p:pic>
        <p:pic>
          <p:nvPicPr>
            <p:cNvPr id="74" name="object 79">
              <a:extLst>
                <a:ext uri="{FF2B5EF4-FFF2-40B4-BE49-F238E27FC236}">
                  <a16:creationId xmlns:a16="http://schemas.microsoft.com/office/drawing/2014/main" id="{D56B0500-B39C-E342-7AA5-5D67EE40E9C2}"/>
                </a:ext>
              </a:extLst>
            </p:cNvPr>
            <p:cNvPicPr/>
            <p:nvPr/>
          </p:nvPicPr>
          <p:blipFill>
            <a:blip r:embed="rId27" cstate="print"/>
            <a:stretch>
              <a:fillRect/>
            </a:stretch>
          </p:blipFill>
          <p:spPr>
            <a:xfrm>
              <a:off x="2846832" y="4561331"/>
              <a:ext cx="417576" cy="400812"/>
            </a:xfrm>
            <a:prstGeom prst="rect">
              <a:avLst/>
            </a:prstGeom>
          </p:spPr>
        </p:pic>
        <p:pic>
          <p:nvPicPr>
            <p:cNvPr id="75" name="object 80">
              <a:extLst>
                <a:ext uri="{FF2B5EF4-FFF2-40B4-BE49-F238E27FC236}">
                  <a16:creationId xmlns:a16="http://schemas.microsoft.com/office/drawing/2014/main" id="{F3F8C095-4162-5A51-9E9D-23571BA28E6C}"/>
                </a:ext>
              </a:extLst>
            </p:cNvPr>
            <p:cNvPicPr/>
            <p:nvPr/>
          </p:nvPicPr>
          <p:blipFill>
            <a:blip r:embed="rId28" cstate="print"/>
            <a:stretch>
              <a:fillRect/>
            </a:stretch>
          </p:blipFill>
          <p:spPr>
            <a:xfrm>
              <a:off x="3023616" y="4561331"/>
              <a:ext cx="670559" cy="400812"/>
            </a:xfrm>
            <a:prstGeom prst="rect">
              <a:avLst/>
            </a:prstGeom>
          </p:spPr>
        </p:pic>
        <p:pic>
          <p:nvPicPr>
            <p:cNvPr id="76" name="object 81">
              <a:extLst>
                <a:ext uri="{FF2B5EF4-FFF2-40B4-BE49-F238E27FC236}">
                  <a16:creationId xmlns:a16="http://schemas.microsoft.com/office/drawing/2014/main" id="{0E4BE13F-D30D-FB8F-8E29-1A75F918393E}"/>
                </a:ext>
              </a:extLst>
            </p:cNvPr>
            <p:cNvPicPr/>
            <p:nvPr/>
          </p:nvPicPr>
          <p:blipFill>
            <a:blip r:embed="rId29" cstate="print"/>
            <a:stretch>
              <a:fillRect/>
            </a:stretch>
          </p:blipFill>
          <p:spPr>
            <a:xfrm>
              <a:off x="3453384" y="4561331"/>
              <a:ext cx="414527" cy="400812"/>
            </a:xfrm>
            <a:prstGeom prst="rect">
              <a:avLst/>
            </a:prstGeom>
          </p:spPr>
        </p:pic>
      </p:grpSp>
      <p:sp>
        <p:nvSpPr>
          <p:cNvPr id="77" name="object 82">
            <a:extLst>
              <a:ext uri="{FF2B5EF4-FFF2-40B4-BE49-F238E27FC236}">
                <a16:creationId xmlns:a16="http://schemas.microsoft.com/office/drawing/2014/main" id="{A2814F60-921E-E2CB-92E3-B25012EC1AD9}"/>
              </a:ext>
            </a:extLst>
          </p:cNvPr>
          <p:cNvSpPr txBox="1"/>
          <p:nvPr/>
        </p:nvSpPr>
        <p:spPr>
          <a:xfrm>
            <a:off x="2946133" y="4379785"/>
            <a:ext cx="810260" cy="351378"/>
          </a:xfrm>
          <a:prstGeom prst="rect">
            <a:avLst/>
          </a:prstGeom>
        </p:spPr>
        <p:txBody>
          <a:bodyPr vert="horz" wrap="square" lIns="0" tIns="12700" rIns="0" bIns="0" rtlCol="0">
            <a:spAutoFit/>
          </a:bodyPr>
          <a:lstStyle/>
          <a:p>
            <a:pPr marL="50800">
              <a:lnSpc>
                <a:spcPct val="100000"/>
              </a:lnSpc>
              <a:spcBef>
                <a:spcPts val="100"/>
              </a:spcBef>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月面着陸</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a:p>
            <a:pPr marL="12700">
              <a:lnSpc>
                <a:spcPct val="100000"/>
              </a:lnSpc>
              <a:spcBef>
                <a:spcPts val="5"/>
              </a:spcBef>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（SLIM）</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78" name="object 83">
            <a:extLst>
              <a:ext uri="{FF2B5EF4-FFF2-40B4-BE49-F238E27FC236}">
                <a16:creationId xmlns:a16="http://schemas.microsoft.com/office/drawing/2014/main" id="{10CCFBEA-DF17-2394-AA0B-2F562EA17441}"/>
              </a:ext>
            </a:extLst>
          </p:cNvPr>
          <p:cNvGrpSpPr/>
          <p:nvPr/>
        </p:nvGrpSpPr>
        <p:grpSpPr>
          <a:xfrm>
            <a:off x="3142488" y="2523744"/>
            <a:ext cx="1816735" cy="614680"/>
            <a:chOff x="3142488" y="2523744"/>
            <a:chExt cx="1816735" cy="614680"/>
          </a:xfrm>
        </p:grpSpPr>
        <p:pic>
          <p:nvPicPr>
            <p:cNvPr id="79" name="object 84">
              <a:extLst>
                <a:ext uri="{FF2B5EF4-FFF2-40B4-BE49-F238E27FC236}">
                  <a16:creationId xmlns:a16="http://schemas.microsoft.com/office/drawing/2014/main" id="{F3ED5801-4703-76D8-5F5D-32B4C82DB765}"/>
                </a:ext>
              </a:extLst>
            </p:cNvPr>
            <p:cNvPicPr/>
            <p:nvPr/>
          </p:nvPicPr>
          <p:blipFill>
            <a:blip r:embed="rId30" cstate="print"/>
            <a:stretch>
              <a:fillRect/>
            </a:stretch>
          </p:blipFill>
          <p:spPr>
            <a:xfrm>
              <a:off x="3142488" y="2523744"/>
              <a:ext cx="1816608" cy="400811"/>
            </a:xfrm>
            <a:prstGeom prst="rect">
              <a:avLst/>
            </a:prstGeom>
          </p:spPr>
        </p:pic>
        <p:pic>
          <p:nvPicPr>
            <p:cNvPr id="80" name="object 85">
              <a:extLst>
                <a:ext uri="{FF2B5EF4-FFF2-40B4-BE49-F238E27FC236}">
                  <a16:creationId xmlns:a16="http://schemas.microsoft.com/office/drawing/2014/main" id="{D13475AC-169C-B1F3-1FA1-0F46EB76F0A5}"/>
                </a:ext>
              </a:extLst>
            </p:cNvPr>
            <p:cNvPicPr/>
            <p:nvPr/>
          </p:nvPicPr>
          <p:blipFill>
            <a:blip r:embed="rId31" cstate="print"/>
            <a:stretch>
              <a:fillRect/>
            </a:stretch>
          </p:blipFill>
          <p:spPr>
            <a:xfrm>
              <a:off x="3457956" y="2737104"/>
              <a:ext cx="417575" cy="400812"/>
            </a:xfrm>
            <a:prstGeom prst="rect">
              <a:avLst/>
            </a:prstGeom>
          </p:spPr>
        </p:pic>
        <p:pic>
          <p:nvPicPr>
            <p:cNvPr id="81" name="object 86">
              <a:extLst>
                <a:ext uri="{FF2B5EF4-FFF2-40B4-BE49-F238E27FC236}">
                  <a16:creationId xmlns:a16="http://schemas.microsoft.com/office/drawing/2014/main" id="{4F272842-FB3E-5D22-92B7-55DE6900DA16}"/>
                </a:ext>
              </a:extLst>
            </p:cNvPr>
            <p:cNvPicPr/>
            <p:nvPr/>
          </p:nvPicPr>
          <p:blipFill>
            <a:blip r:embed="rId32" cstate="print"/>
            <a:stretch>
              <a:fillRect/>
            </a:stretch>
          </p:blipFill>
          <p:spPr>
            <a:xfrm>
              <a:off x="3634740" y="2737104"/>
              <a:ext cx="1010412" cy="400812"/>
            </a:xfrm>
            <a:prstGeom prst="rect">
              <a:avLst/>
            </a:prstGeom>
          </p:spPr>
        </p:pic>
      </p:grpSp>
      <p:sp>
        <p:nvSpPr>
          <p:cNvPr id="82" name="object 87">
            <a:extLst>
              <a:ext uri="{FF2B5EF4-FFF2-40B4-BE49-F238E27FC236}">
                <a16:creationId xmlns:a16="http://schemas.microsoft.com/office/drawing/2014/main" id="{30B4B5C0-DC1D-FEA1-C35E-9703E5A31FE1}"/>
              </a:ext>
            </a:extLst>
          </p:cNvPr>
          <p:cNvSpPr txBox="1"/>
          <p:nvPr/>
        </p:nvSpPr>
        <p:spPr>
          <a:xfrm>
            <a:off x="3241459" y="2555773"/>
            <a:ext cx="1603375" cy="352019"/>
          </a:xfrm>
          <a:prstGeom prst="rect">
            <a:avLst/>
          </a:prstGeom>
        </p:spPr>
        <p:txBody>
          <a:bodyPr vert="horz" wrap="square" lIns="0" tIns="13335" rIns="0" bIns="0" rtlCol="0">
            <a:spAutoFit/>
          </a:bodyPr>
          <a:lstStyle/>
          <a:p>
            <a:pPr algn="ctr">
              <a:lnSpc>
                <a:spcPct val="100000"/>
              </a:lnSpc>
              <a:spcBef>
                <a:spcPts val="105"/>
              </a:spcBef>
            </a:pPr>
            <a:r>
              <a:rPr sz="1100" spc="-35" dirty="0">
                <a:solidFill>
                  <a:schemeClr val="bg1"/>
                </a:solidFill>
                <a:latin typeface="BIZ UDPゴシック" panose="020B0400000000000000" pitchFamily="50" charset="-128"/>
                <a:ea typeface="BIZ UDPゴシック" panose="020B0400000000000000" pitchFamily="50" charset="-128"/>
                <a:cs typeface="Yu Gothic Medium"/>
              </a:rPr>
              <a:t>持続的な月周回滞在</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a:p>
            <a:pPr algn="ctr">
              <a:lnSpc>
                <a:spcPct val="100000"/>
              </a:lnSpc>
            </a:pPr>
            <a:r>
              <a:rPr sz="1100" spc="-10" dirty="0">
                <a:solidFill>
                  <a:schemeClr val="bg1"/>
                </a:solidFill>
                <a:latin typeface="BIZ UDPゴシック" panose="020B0400000000000000" pitchFamily="50" charset="-128"/>
                <a:ea typeface="BIZ UDPゴシック" panose="020B0400000000000000" pitchFamily="50" charset="-128"/>
                <a:cs typeface="Yu Gothic Medium"/>
              </a:rPr>
              <a:t>（Gateway)</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83" name="object 88">
            <a:extLst>
              <a:ext uri="{FF2B5EF4-FFF2-40B4-BE49-F238E27FC236}">
                <a16:creationId xmlns:a16="http://schemas.microsoft.com/office/drawing/2014/main" id="{5C434337-926C-33BB-7558-20DF87EEDB01}"/>
              </a:ext>
            </a:extLst>
          </p:cNvPr>
          <p:cNvPicPr/>
          <p:nvPr/>
        </p:nvPicPr>
        <p:blipFill>
          <a:blip r:embed="rId33" cstate="print"/>
          <a:stretch>
            <a:fillRect/>
          </a:stretch>
        </p:blipFill>
        <p:spPr>
          <a:xfrm>
            <a:off x="8264652" y="2208276"/>
            <a:ext cx="1292352" cy="400812"/>
          </a:xfrm>
          <a:prstGeom prst="rect">
            <a:avLst/>
          </a:prstGeom>
        </p:spPr>
      </p:pic>
      <p:sp>
        <p:nvSpPr>
          <p:cNvPr id="84" name="object 89">
            <a:extLst>
              <a:ext uri="{FF2B5EF4-FFF2-40B4-BE49-F238E27FC236}">
                <a16:creationId xmlns:a16="http://schemas.microsoft.com/office/drawing/2014/main" id="{A3B59A3C-D366-1471-0834-00605D845D61}"/>
              </a:ext>
            </a:extLst>
          </p:cNvPr>
          <p:cNvSpPr txBox="1"/>
          <p:nvPr/>
        </p:nvSpPr>
        <p:spPr>
          <a:xfrm>
            <a:off x="8363966" y="2241016"/>
            <a:ext cx="1078865" cy="182742"/>
          </a:xfrm>
          <a:prstGeom prst="rect">
            <a:avLst/>
          </a:prstGeom>
        </p:spPr>
        <p:txBody>
          <a:bodyPr vert="horz" wrap="square" lIns="0" tIns="13335" rIns="0" bIns="0" rtlCol="0">
            <a:spAutoFit/>
          </a:bodyPr>
          <a:lstStyle/>
          <a:p>
            <a:pPr marL="12700">
              <a:lnSpc>
                <a:spcPct val="100000"/>
              </a:lnSpc>
              <a:spcBef>
                <a:spcPts val="105"/>
              </a:spcBef>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月面物資補給</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86" name="object 91">
            <a:extLst>
              <a:ext uri="{FF2B5EF4-FFF2-40B4-BE49-F238E27FC236}">
                <a16:creationId xmlns:a16="http://schemas.microsoft.com/office/drawing/2014/main" id="{5F01A33C-6D73-D380-0D5B-2ED90652D6CE}"/>
              </a:ext>
            </a:extLst>
          </p:cNvPr>
          <p:cNvSpPr txBox="1"/>
          <p:nvPr/>
        </p:nvSpPr>
        <p:spPr>
          <a:xfrm>
            <a:off x="4003904" y="773354"/>
            <a:ext cx="1667510" cy="218008"/>
          </a:xfrm>
          <a:prstGeom prst="rect">
            <a:avLst/>
          </a:prstGeom>
        </p:spPr>
        <p:txBody>
          <a:bodyPr vert="horz" wrap="square" lIns="0" tIns="12700" rIns="0" bIns="0" rtlCol="0">
            <a:spAutoFit/>
          </a:bodyPr>
          <a:lstStyle/>
          <a:p>
            <a:pPr marL="12700">
              <a:lnSpc>
                <a:spcPct val="100000"/>
              </a:lnSpc>
              <a:spcBef>
                <a:spcPts val="100"/>
              </a:spcBef>
            </a:pPr>
            <a:r>
              <a:rPr sz="1100" spc="5" dirty="0">
                <a:solidFill>
                  <a:schemeClr val="bg1"/>
                </a:solidFill>
                <a:latin typeface="BIZ UDPゴシック" panose="020B0400000000000000" pitchFamily="50" charset="-128"/>
                <a:ea typeface="BIZ UDPゴシック" panose="020B0400000000000000" pitchFamily="50" charset="-128"/>
                <a:cs typeface="Yu Gothic Medium"/>
              </a:rPr>
              <a:t>火星衛星探査</a:t>
            </a:r>
            <a:r>
              <a:rPr sz="2000" spc="-37" baseline="3086" dirty="0">
                <a:solidFill>
                  <a:schemeClr val="bg1"/>
                </a:solidFill>
                <a:latin typeface="BIZ UDPゴシック" panose="020B0400000000000000" pitchFamily="50" charset="-128"/>
                <a:ea typeface="BIZ UDPゴシック" panose="020B0400000000000000" pitchFamily="50" charset="-128"/>
                <a:cs typeface="Yu Gothic Medium"/>
              </a:rPr>
              <a:t>MMX</a:t>
            </a:r>
            <a:endParaRPr sz="2000" baseline="3086" dirty="0">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87" name="object 92">
            <a:extLst>
              <a:ext uri="{FF2B5EF4-FFF2-40B4-BE49-F238E27FC236}">
                <a16:creationId xmlns:a16="http://schemas.microsoft.com/office/drawing/2014/main" id="{8734B88B-9BFB-F5E2-877F-043B3F93295E}"/>
              </a:ext>
            </a:extLst>
          </p:cNvPr>
          <p:cNvPicPr/>
          <p:nvPr/>
        </p:nvPicPr>
        <p:blipFill>
          <a:blip r:embed="rId34" cstate="print"/>
          <a:stretch>
            <a:fillRect/>
          </a:stretch>
        </p:blipFill>
        <p:spPr>
          <a:xfrm>
            <a:off x="7405116" y="734568"/>
            <a:ext cx="1207007" cy="513588"/>
          </a:xfrm>
          <a:prstGeom prst="rect">
            <a:avLst/>
          </a:prstGeom>
        </p:spPr>
      </p:pic>
      <p:sp>
        <p:nvSpPr>
          <p:cNvPr id="88" name="object 93">
            <a:extLst>
              <a:ext uri="{FF2B5EF4-FFF2-40B4-BE49-F238E27FC236}">
                <a16:creationId xmlns:a16="http://schemas.microsoft.com/office/drawing/2014/main" id="{E86E8079-6D93-A33D-D65D-F68AD4B2746D}"/>
              </a:ext>
            </a:extLst>
          </p:cNvPr>
          <p:cNvSpPr txBox="1"/>
          <p:nvPr/>
        </p:nvSpPr>
        <p:spPr>
          <a:xfrm>
            <a:off x="7569835" y="722885"/>
            <a:ext cx="926465" cy="228268"/>
          </a:xfrm>
          <a:prstGeom prst="rect">
            <a:avLst/>
          </a:prstGeom>
        </p:spPr>
        <p:txBody>
          <a:bodyPr vert="horz" wrap="square" lIns="0" tIns="12700" rIns="0" bIns="0" rtlCol="0">
            <a:spAutoFit/>
          </a:bodyPr>
          <a:lstStyle/>
          <a:p>
            <a:pPr marL="12700">
              <a:lnSpc>
                <a:spcPct val="100000"/>
              </a:lnSpc>
              <a:spcBef>
                <a:spcPts val="100"/>
              </a:spcBef>
            </a:pPr>
            <a:r>
              <a:rPr sz="1400" spc="-40" dirty="0">
                <a:solidFill>
                  <a:schemeClr val="bg1"/>
                </a:solidFill>
                <a:latin typeface="BIZ UDPゴシック" panose="020B0400000000000000" pitchFamily="50" charset="-128"/>
                <a:ea typeface="BIZ UDPゴシック" panose="020B0400000000000000" pitchFamily="50" charset="-128"/>
                <a:cs typeface="Yu Gothic Medium"/>
              </a:rPr>
              <a:t>火星探査</a:t>
            </a:r>
            <a:endParaRPr sz="1400" dirty="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89" name="object 94">
            <a:extLst>
              <a:ext uri="{FF2B5EF4-FFF2-40B4-BE49-F238E27FC236}">
                <a16:creationId xmlns:a16="http://schemas.microsoft.com/office/drawing/2014/main" id="{110092AA-D20A-A1B9-40E4-E979C1E7ED93}"/>
              </a:ext>
            </a:extLst>
          </p:cNvPr>
          <p:cNvGrpSpPr/>
          <p:nvPr/>
        </p:nvGrpSpPr>
        <p:grpSpPr>
          <a:xfrm>
            <a:off x="0" y="665035"/>
            <a:ext cx="8679916" cy="4004500"/>
            <a:chOff x="0" y="665035"/>
            <a:chExt cx="8679916" cy="4004500"/>
          </a:xfrm>
        </p:grpSpPr>
        <p:sp>
          <p:nvSpPr>
            <p:cNvPr id="90" name="object 95">
              <a:extLst>
                <a:ext uri="{FF2B5EF4-FFF2-40B4-BE49-F238E27FC236}">
                  <a16:creationId xmlns:a16="http://schemas.microsoft.com/office/drawing/2014/main" id="{0E3FB25F-A782-84B6-18F5-9C8C045E292C}"/>
                </a:ext>
              </a:extLst>
            </p:cNvPr>
            <p:cNvSpPr/>
            <p:nvPr/>
          </p:nvSpPr>
          <p:spPr>
            <a:xfrm>
              <a:off x="7335773" y="707897"/>
              <a:ext cx="1273175" cy="0"/>
            </a:xfrm>
            <a:custGeom>
              <a:avLst/>
              <a:gdLst/>
              <a:ahLst/>
              <a:cxnLst/>
              <a:rect l="l" t="t" r="r" b="b"/>
              <a:pathLst>
                <a:path w="1273175">
                  <a:moveTo>
                    <a:pt x="0" y="0"/>
                  </a:moveTo>
                  <a:lnTo>
                    <a:pt x="1272705" y="0"/>
                  </a:lnTo>
                </a:path>
              </a:pathLst>
            </a:custGeom>
            <a:ln w="28575">
              <a:solidFill>
                <a:srgbClr val="FFFFFF"/>
              </a:solidFill>
              <a:prstDash val="sysDash"/>
            </a:ln>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sp>
          <p:nvSpPr>
            <p:cNvPr id="91" name="object 96">
              <a:extLst>
                <a:ext uri="{FF2B5EF4-FFF2-40B4-BE49-F238E27FC236}">
                  <a16:creationId xmlns:a16="http://schemas.microsoft.com/office/drawing/2014/main" id="{CB2180EB-C2C5-8B2E-2AAA-0B6B5A92B4A6}"/>
                </a:ext>
              </a:extLst>
            </p:cNvPr>
            <p:cNvSpPr/>
            <p:nvPr/>
          </p:nvSpPr>
          <p:spPr>
            <a:xfrm>
              <a:off x="8594191" y="665035"/>
              <a:ext cx="85725" cy="85725"/>
            </a:xfrm>
            <a:custGeom>
              <a:avLst/>
              <a:gdLst/>
              <a:ahLst/>
              <a:cxnLst/>
              <a:rect l="l" t="t" r="r" b="b"/>
              <a:pathLst>
                <a:path w="85725" h="85725">
                  <a:moveTo>
                    <a:pt x="0" y="0"/>
                  </a:moveTo>
                  <a:lnTo>
                    <a:pt x="0" y="85725"/>
                  </a:lnTo>
                  <a:lnTo>
                    <a:pt x="85725" y="42862"/>
                  </a:lnTo>
                  <a:lnTo>
                    <a:pt x="0" y="0"/>
                  </a:lnTo>
                  <a:close/>
                </a:path>
              </a:pathLst>
            </a:custGeom>
            <a:solidFill>
              <a:srgbClr val="FFFFFF"/>
            </a:solidFill>
          </p:spPr>
          <p:txBody>
            <a:bodyPr wrap="square" lIns="0" tIns="0" rIns="0" bIns="0" rtlCol="0"/>
            <a:lstStyle/>
            <a:p>
              <a:endParaRPr sz="1400">
                <a:solidFill>
                  <a:schemeClr val="bg1"/>
                </a:solidFill>
                <a:latin typeface="BIZ UDPゴシック" panose="020B0400000000000000" pitchFamily="50" charset="-128"/>
                <a:ea typeface="BIZ UDPゴシック" panose="020B0400000000000000" pitchFamily="50" charset="-128"/>
              </a:endParaRPr>
            </a:p>
          </p:txBody>
        </p:sp>
        <p:pic>
          <p:nvPicPr>
            <p:cNvPr id="92" name="object 97">
              <a:extLst>
                <a:ext uri="{FF2B5EF4-FFF2-40B4-BE49-F238E27FC236}">
                  <a16:creationId xmlns:a16="http://schemas.microsoft.com/office/drawing/2014/main" id="{B1B96A0E-DFC2-D0A0-4B89-82290D18C023}"/>
                </a:ext>
              </a:extLst>
            </p:cNvPr>
            <p:cNvPicPr/>
            <p:nvPr/>
          </p:nvPicPr>
          <p:blipFill>
            <a:blip r:embed="rId35" cstate="print"/>
            <a:stretch>
              <a:fillRect/>
            </a:stretch>
          </p:blipFill>
          <p:spPr>
            <a:xfrm>
              <a:off x="0" y="3034296"/>
              <a:ext cx="1618488" cy="1635239"/>
            </a:xfrm>
            <a:prstGeom prst="rect">
              <a:avLst/>
            </a:prstGeom>
          </p:spPr>
        </p:pic>
        <p:pic>
          <p:nvPicPr>
            <p:cNvPr id="93" name="object 98">
              <a:extLst>
                <a:ext uri="{FF2B5EF4-FFF2-40B4-BE49-F238E27FC236}">
                  <a16:creationId xmlns:a16="http://schemas.microsoft.com/office/drawing/2014/main" id="{853B324C-F7E0-A5BE-CFE4-CCCFC6CED036}"/>
                </a:ext>
              </a:extLst>
            </p:cNvPr>
            <p:cNvPicPr/>
            <p:nvPr/>
          </p:nvPicPr>
          <p:blipFill>
            <a:blip r:embed="rId36" cstate="print"/>
            <a:stretch>
              <a:fillRect/>
            </a:stretch>
          </p:blipFill>
          <p:spPr>
            <a:xfrm>
              <a:off x="27432" y="1080516"/>
              <a:ext cx="1524000" cy="1524000"/>
            </a:xfrm>
            <a:prstGeom prst="rect">
              <a:avLst/>
            </a:prstGeom>
          </p:spPr>
        </p:pic>
      </p:grpSp>
      <p:sp>
        <p:nvSpPr>
          <p:cNvPr id="95" name="object 102">
            <a:extLst>
              <a:ext uri="{FF2B5EF4-FFF2-40B4-BE49-F238E27FC236}">
                <a16:creationId xmlns:a16="http://schemas.microsoft.com/office/drawing/2014/main" id="{02824E70-1CA5-5149-CBA1-AD8F706E875F}"/>
              </a:ext>
            </a:extLst>
          </p:cNvPr>
          <p:cNvSpPr txBox="1"/>
          <p:nvPr/>
        </p:nvSpPr>
        <p:spPr>
          <a:xfrm>
            <a:off x="10475036" y="518566"/>
            <a:ext cx="702310" cy="289823"/>
          </a:xfrm>
          <a:prstGeom prst="rect">
            <a:avLst/>
          </a:prstGeom>
        </p:spPr>
        <p:txBody>
          <a:bodyPr vert="horz" wrap="square" lIns="0" tIns="12700" rIns="0" bIns="0" rtlCol="0">
            <a:spAutoFit/>
          </a:bodyPr>
          <a:lstStyle/>
          <a:p>
            <a:pPr marL="12700">
              <a:lnSpc>
                <a:spcPct val="100000"/>
              </a:lnSpc>
              <a:spcBef>
                <a:spcPts val="100"/>
              </a:spcBef>
            </a:pPr>
            <a:r>
              <a:rPr spc="-20" dirty="0">
                <a:solidFill>
                  <a:schemeClr val="bg1"/>
                </a:solidFill>
                <a:latin typeface="BIZ UDPゴシック" panose="020B0400000000000000" pitchFamily="50" charset="-128"/>
                <a:ea typeface="BIZ UDPゴシック" panose="020B0400000000000000" pitchFamily="50" charset="-128"/>
                <a:cs typeface="Yu Gothic Medium"/>
              </a:rPr>
              <a:t>2040</a:t>
            </a:r>
            <a:endParaRPr>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96" name="object 103">
            <a:extLst>
              <a:ext uri="{FF2B5EF4-FFF2-40B4-BE49-F238E27FC236}">
                <a16:creationId xmlns:a16="http://schemas.microsoft.com/office/drawing/2014/main" id="{47B76A91-DC9B-0430-F38B-B4029B16C9F3}"/>
              </a:ext>
            </a:extLst>
          </p:cNvPr>
          <p:cNvPicPr/>
          <p:nvPr/>
        </p:nvPicPr>
        <p:blipFill>
          <a:blip r:embed="rId37" cstate="print"/>
          <a:stretch>
            <a:fillRect/>
          </a:stretch>
        </p:blipFill>
        <p:spPr>
          <a:xfrm>
            <a:off x="633983" y="1411236"/>
            <a:ext cx="1170431" cy="789419"/>
          </a:xfrm>
          <a:prstGeom prst="rect">
            <a:avLst/>
          </a:prstGeom>
        </p:spPr>
      </p:pic>
      <p:sp>
        <p:nvSpPr>
          <p:cNvPr id="97" name="object 104">
            <a:extLst>
              <a:ext uri="{FF2B5EF4-FFF2-40B4-BE49-F238E27FC236}">
                <a16:creationId xmlns:a16="http://schemas.microsoft.com/office/drawing/2014/main" id="{BC0EDB18-7CF2-B1D6-5996-418E5866142C}"/>
              </a:ext>
            </a:extLst>
          </p:cNvPr>
          <p:cNvSpPr txBox="1"/>
          <p:nvPr/>
        </p:nvSpPr>
        <p:spPr>
          <a:xfrm>
            <a:off x="843168" y="1467847"/>
            <a:ext cx="726440" cy="381515"/>
          </a:xfrm>
          <a:prstGeom prst="rect">
            <a:avLst/>
          </a:prstGeom>
        </p:spPr>
        <p:txBody>
          <a:bodyPr vert="horz" wrap="square" lIns="0" tIns="12065" rIns="0" bIns="0" rtlCol="0">
            <a:spAutoFit/>
          </a:bodyPr>
          <a:lstStyle/>
          <a:p>
            <a:pPr marL="12700">
              <a:lnSpc>
                <a:spcPct val="100000"/>
              </a:lnSpc>
              <a:spcBef>
                <a:spcPts val="95"/>
              </a:spcBef>
            </a:pPr>
            <a:r>
              <a:rPr sz="2400" spc="-175" dirty="0">
                <a:solidFill>
                  <a:schemeClr val="bg1"/>
                </a:solidFill>
                <a:latin typeface="BIZ UDPゴシック" panose="020B0400000000000000" pitchFamily="50" charset="-128"/>
                <a:ea typeface="BIZ UDPゴシック" panose="020B0400000000000000" pitchFamily="50" charset="-128"/>
                <a:cs typeface="Yu Gothic Medium"/>
              </a:rPr>
              <a:t>火星</a:t>
            </a:r>
            <a:endParaRPr sz="2400">
              <a:solidFill>
                <a:schemeClr val="bg1"/>
              </a:solidFill>
              <a:latin typeface="BIZ UDPゴシック" panose="020B0400000000000000" pitchFamily="50" charset="-128"/>
              <a:ea typeface="BIZ UDPゴシック" panose="020B0400000000000000" pitchFamily="50" charset="-128"/>
              <a:cs typeface="Yu Gothic Medium"/>
            </a:endParaRPr>
          </a:p>
        </p:txBody>
      </p:sp>
      <p:pic>
        <p:nvPicPr>
          <p:cNvPr id="98" name="object 105">
            <a:extLst>
              <a:ext uri="{FF2B5EF4-FFF2-40B4-BE49-F238E27FC236}">
                <a16:creationId xmlns:a16="http://schemas.microsoft.com/office/drawing/2014/main" id="{67F28358-88AD-78C8-108E-A93F1CB0D8C2}"/>
              </a:ext>
            </a:extLst>
          </p:cNvPr>
          <p:cNvPicPr/>
          <p:nvPr/>
        </p:nvPicPr>
        <p:blipFill>
          <a:blip r:embed="rId38" cstate="print"/>
          <a:stretch>
            <a:fillRect/>
          </a:stretch>
        </p:blipFill>
        <p:spPr>
          <a:xfrm>
            <a:off x="896111" y="3613403"/>
            <a:ext cx="819912" cy="789432"/>
          </a:xfrm>
          <a:prstGeom prst="rect">
            <a:avLst/>
          </a:prstGeom>
        </p:spPr>
      </p:pic>
      <p:sp>
        <p:nvSpPr>
          <p:cNvPr id="99" name="object 106">
            <a:extLst>
              <a:ext uri="{FF2B5EF4-FFF2-40B4-BE49-F238E27FC236}">
                <a16:creationId xmlns:a16="http://schemas.microsoft.com/office/drawing/2014/main" id="{1B646850-D57C-0D7E-DF56-09991B45B13A}"/>
              </a:ext>
            </a:extLst>
          </p:cNvPr>
          <p:cNvSpPr txBox="1"/>
          <p:nvPr/>
        </p:nvSpPr>
        <p:spPr>
          <a:xfrm>
            <a:off x="1104742" y="3670040"/>
            <a:ext cx="620831" cy="750847"/>
          </a:xfrm>
          <a:prstGeom prst="rect">
            <a:avLst/>
          </a:prstGeom>
        </p:spPr>
        <p:txBody>
          <a:bodyPr vert="horz" wrap="square" lIns="0" tIns="12065" rIns="0" bIns="0" rtlCol="0">
            <a:spAutoFit/>
          </a:bodyPr>
          <a:lstStyle/>
          <a:p>
            <a:pPr marL="12700">
              <a:lnSpc>
                <a:spcPct val="100000"/>
              </a:lnSpc>
              <a:spcBef>
                <a:spcPts val="95"/>
              </a:spcBef>
              <a:tabLst>
                <a:tab pos="789940" algn="l"/>
              </a:tabLst>
            </a:pPr>
            <a:r>
              <a:rPr lang="ja-JP" altLang="en-US" sz="2400" spc="-50" dirty="0">
                <a:solidFill>
                  <a:schemeClr val="bg1"/>
                </a:solidFill>
                <a:latin typeface="BIZ UDPゴシック" panose="020B0400000000000000" pitchFamily="50" charset="-128"/>
                <a:ea typeface="BIZ UDPゴシック" panose="020B0400000000000000" pitchFamily="50" charset="-128"/>
                <a:cs typeface="Yu Gothic Medium"/>
              </a:rPr>
              <a:t>月</a:t>
            </a:r>
            <a:r>
              <a:rPr lang="ja-JP" altLang="en-US" sz="2400" dirty="0">
                <a:solidFill>
                  <a:schemeClr val="bg1"/>
                </a:solidFill>
                <a:latin typeface="BIZ UDPゴシック" panose="020B0400000000000000" pitchFamily="50" charset="-128"/>
                <a:ea typeface="BIZ UDPゴシック" panose="020B0400000000000000" pitchFamily="50" charset="-128"/>
                <a:cs typeface="Yu Gothic Medium"/>
              </a:rPr>
              <a:t>	</a:t>
            </a:r>
            <a:endParaRPr sz="2000" baseline="1543" dirty="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100" name="object 107">
            <a:extLst>
              <a:ext uri="{FF2B5EF4-FFF2-40B4-BE49-F238E27FC236}">
                <a16:creationId xmlns:a16="http://schemas.microsoft.com/office/drawing/2014/main" id="{4B26AB2C-E073-F4C6-5803-2211ABF0722F}"/>
              </a:ext>
            </a:extLst>
          </p:cNvPr>
          <p:cNvGrpSpPr/>
          <p:nvPr/>
        </p:nvGrpSpPr>
        <p:grpSpPr>
          <a:xfrm>
            <a:off x="1473708" y="3087623"/>
            <a:ext cx="5707380" cy="2580640"/>
            <a:chOff x="1473708" y="3087623"/>
            <a:chExt cx="5707380" cy="2580640"/>
          </a:xfrm>
        </p:grpSpPr>
        <p:pic>
          <p:nvPicPr>
            <p:cNvPr id="101" name="object 108">
              <a:extLst>
                <a:ext uri="{FF2B5EF4-FFF2-40B4-BE49-F238E27FC236}">
                  <a16:creationId xmlns:a16="http://schemas.microsoft.com/office/drawing/2014/main" id="{68BCDC66-91AE-F061-A84A-24910A08E911}"/>
                </a:ext>
              </a:extLst>
            </p:cNvPr>
            <p:cNvPicPr/>
            <p:nvPr/>
          </p:nvPicPr>
          <p:blipFill>
            <a:blip r:embed="rId39" cstate="print"/>
            <a:stretch>
              <a:fillRect/>
            </a:stretch>
          </p:blipFill>
          <p:spPr>
            <a:xfrm>
              <a:off x="1473708" y="3087623"/>
              <a:ext cx="1196340" cy="441960"/>
            </a:xfrm>
            <a:prstGeom prst="rect">
              <a:avLst/>
            </a:prstGeom>
          </p:spPr>
        </p:pic>
        <p:pic>
          <p:nvPicPr>
            <p:cNvPr id="102" name="object 109">
              <a:extLst>
                <a:ext uri="{FF2B5EF4-FFF2-40B4-BE49-F238E27FC236}">
                  <a16:creationId xmlns:a16="http://schemas.microsoft.com/office/drawing/2014/main" id="{43323539-4BD4-A7AD-4511-67EB6F99F809}"/>
                </a:ext>
              </a:extLst>
            </p:cNvPr>
            <p:cNvPicPr/>
            <p:nvPr/>
          </p:nvPicPr>
          <p:blipFill>
            <a:blip r:embed="rId40" cstate="print"/>
            <a:stretch>
              <a:fillRect/>
            </a:stretch>
          </p:blipFill>
          <p:spPr>
            <a:xfrm>
              <a:off x="5621578" y="4788407"/>
              <a:ext cx="1559509" cy="879347"/>
            </a:xfrm>
            <a:prstGeom prst="rect">
              <a:avLst/>
            </a:prstGeom>
          </p:spPr>
        </p:pic>
      </p:grpSp>
      <p:sp>
        <p:nvSpPr>
          <p:cNvPr id="103" name="object 110">
            <a:extLst>
              <a:ext uri="{FF2B5EF4-FFF2-40B4-BE49-F238E27FC236}">
                <a16:creationId xmlns:a16="http://schemas.microsoft.com/office/drawing/2014/main" id="{B735AA1E-592F-CE66-354D-C883431090B4}"/>
              </a:ext>
            </a:extLst>
          </p:cNvPr>
          <p:cNvSpPr txBox="1"/>
          <p:nvPr/>
        </p:nvSpPr>
        <p:spPr>
          <a:xfrm>
            <a:off x="6074574" y="5513353"/>
            <a:ext cx="815975" cy="105157"/>
          </a:xfrm>
          <a:prstGeom prst="rect">
            <a:avLst/>
          </a:prstGeom>
        </p:spPr>
        <p:txBody>
          <a:bodyPr vert="horz" wrap="square" lIns="0" tIns="12700" rIns="0" bIns="0" rtlCol="0">
            <a:spAutoFit/>
          </a:bodyPr>
          <a:lstStyle/>
          <a:p>
            <a:pPr marL="12700">
              <a:lnSpc>
                <a:spcPct val="100000"/>
              </a:lnSpc>
              <a:spcBef>
                <a:spcPts val="100"/>
              </a:spcBef>
            </a:pPr>
            <a:r>
              <a:rPr sz="600" spc="-10" dirty="0">
                <a:solidFill>
                  <a:schemeClr val="bg1"/>
                </a:solidFill>
                <a:latin typeface="BIZ UDPゴシック" panose="020B0400000000000000" pitchFamily="50" charset="-128"/>
                <a:ea typeface="BIZ UDPゴシック" panose="020B0400000000000000" pitchFamily="50" charset="-128"/>
                <a:cs typeface="Yu Gothic Medium"/>
              </a:rPr>
              <a:t>©JAXA/TOYOTA</a:t>
            </a:r>
            <a:endParaRPr sz="600">
              <a:solidFill>
                <a:schemeClr val="bg1"/>
              </a:solidFill>
              <a:latin typeface="BIZ UDPゴシック" panose="020B0400000000000000" pitchFamily="50" charset="-128"/>
              <a:ea typeface="BIZ UDPゴシック" panose="020B0400000000000000" pitchFamily="50" charset="-128"/>
              <a:cs typeface="Yu Gothic Medium"/>
            </a:endParaRPr>
          </a:p>
        </p:txBody>
      </p:sp>
      <p:grpSp>
        <p:nvGrpSpPr>
          <p:cNvPr id="104" name="object 111">
            <a:extLst>
              <a:ext uri="{FF2B5EF4-FFF2-40B4-BE49-F238E27FC236}">
                <a16:creationId xmlns:a16="http://schemas.microsoft.com/office/drawing/2014/main" id="{85D9B1E7-6702-3484-EBDE-814A39FE42C5}"/>
              </a:ext>
            </a:extLst>
          </p:cNvPr>
          <p:cNvGrpSpPr/>
          <p:nvPr/>
        </p:nvGrpSpPr>
        <p:grpSpPr>
          <a:xfrm>
            <a:off x="5472684" y="4322064"/>
            <a:ext cx="1816735" cy="614680"/>
            <a:chOff x="5472684" y="4322064"/>
            <a:chExt cx="1816735" cy="614680"/>
          </a:xfrm>
        </p:grpSpPr>
        <p:pic>
          <p:nvPicPr>
            <p:cNvPr id="105" name="object 112">
              <a:extLst>
                <a:ext uri="{FF2B5EF4-FFF2-40B4-BE49-F238E27FC236}">
                  <a16:creationId xmlns:a16="http://schemas.microsoft.com/office/drawing/2014/main" id="{AAD8EC96-070B-7558-4F14-AC29880768F7}"/>
                </a:ext>
              </a:extLst>
            </p:cNvPr>
            <p:cNvPicPr/>
            <p:nvPr/>
          </p:nvPicPr>
          <p:blipFill>
            <a:blip r:embed="rId41" cstate="print"/>
            <a:stretch>
              <a:fillRect/>
            </a:stretch>
          </p:blipFill>
          <p:spPr>
            <a:xfrm>
              <a:off x="5734812" y="4322064"/>
              <a:ext cx="1292352" cy="400812"/>
            </a:xfrm>
            <a:prstGeom prst="rect">
              <a:avLst/>
            </a:prstGeom>
          </p:spPr>
        </p:pic>
        <p:pic>
          <p:nvPicPr>
            <p:cNvPr id="106" name="object 113">
              <a:extLst>
                <a:ext uri="{FF2B5EF4-FFF2-40B4-BE49-F238E27FC236}">
                  <a16:creationId xmlns:a16="http://schemas.microsoft.com/office/drawing/2014/main" id="{BCE097B4-6C09-0EF3-3A19-28CF620CA11B}"/>
                </a:ext>
              </a:extLst>
            </p:cNvPr>
            <p:cNvPicPr/>
            <p:nvPr/>
          </p:nvPicPr>
          <p:blipFill>
            <a:blip r:embed="rId42" cstate="print"/>
            <a:stretch>
              <a:fillRect/>
            </a:stretch>
          </p:blipFill>
          <p:spPr>
            <a:xfrm>
              <a:off x="5472684" y="4535424"/>
              <a:ext cx="1816608" cy="400812"/>
            </a:xfrm>
            <a:prstGeom prst="rect">
              <a:avLst/>
            </a:prstGeom>
          </p:spPr>
        </p:pic>
      </p:grpSp>
      <p:sp>
        <p:nvSpPr>
          <p:cNvPr id="107" name="object 114">
            <a:extLst>
              <a:ext uri="{FF2B5EF4-FFF2-40B4-BE49-F238E27FC236}">
                <a16:creationId xmlns:a16="http://schemas.microsoft.com/office/drawing/2014/main" id="{1CB6E410-B379-64E5-3CCE-28C657D7629F}"/>
              </a:ext>
            </a:extLst>
          </p:cNvPr>
          <p:cNvSpPr txBox="1"/>
          <p:nvPr/>
        </p:nvSpPr>
        <p:spPr>
          <a:xfrm>
            <a:off x="5572683" y="4353699"/>
            <a:ext cx="1603375" cy="351378"/>
          </a:xfrm>
          <a:prstGeom prst="rect">
            <a:avLst/>
          </a:prstGeom>
        </p:spPr>
        <p:txBody>
          <a:bodyPr vert="horz" wrap="square" lIns="0" tIns="12700" rIns="0" bIns="0" rtlCol="0">
            <a:spAutoFit/>
          </a:bodyPr>
          <a:lstStyle/>
          <a:p>
            <a:pPr algn="ctr">
              <a:lnSpc>
                <a:spcPct val="100000"/>
              </a:lnSpc>
              <a:spcBef>
                <a:spcPts val="100"/>
              </a:spcBef>
            </a:pPr>
            <a:r>
              <a:rPr sz="1100" spc="-30" dirty="0">
                <a:solidFill>
                  <a:schemeClr val="bg1"/>
                </a:solidFill>
                <a:latin typeface="BIZ UDPゴシック" panose="020B0400000000000000" pitchFamily="50" charset="-128"/>
                <a:ea typeface="BIZ UDPゴシック" panose="020B0400000000000000" pitchFamily="50" charset="-128"/>
                <a:cs typeface="Yu Gothic Medium"/>
              </a:rPr>
              <a:t>月面広域探査</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a:p>
            <a:pPr algn="ctr">
              <a:lnSpc>
                <a:spcPct val="100000"/>
              </a:lnSpc>
              <a:spcBef>
                <a:spcPts val="5"/>
              </a:spcBef>
            </a:pPr>
            <a:r>
              <a:rPr sz="1100" spc="-15" dirty="0">
                <a:solidFill>
                  <a:schemeClr val="bg1"/>
                </a:solidFill>
                <a:latin typeface="BIZ UDPゴシック" panose="020B0400000000000000" pitchFamily="50" charset="-128"/>
                <a:ea typeface="BIZ UDPゴシック" panose="020B0400000000000000" pitchFamily="50" charset="-128"/>
                <a:cs typeface="Yu Gothic Medium"/>
              </a:rPr>
              <a:t>（</a:t>
            </a:r>
            <a:r>
              <a:rPr sz="1100" spc="-35" dirty="0">
                <a:solidFill>
                  <a:schemeClr val="bg1"/>
                </a:solidFill>
                <a:latin typeface="BIZ UDPゴシック" panose="020B0400000000000000" pitchFamily="50" charset="-128"/>
                <a:ea typeface="BIZ UDPゴシック" panose="020B0400000000000000" pitchFamily="50" charset="-128"/>
                <a:cs typeface="Yu Gothic Medium"/>
              </a:rPr>
              <a:t>有人与圧ローバ</a:t>
            </a:r>
            <a:r>
              <a:rPr sz="1100" spc="-50" dirty="0">
                <a:solidFill>
                  <a:schemeClr val="bg1"/>
                </a:solidFill>
                <a:latin typeface="BIZ UDPゴシック" panose="020B0400000000000000" pitchFamily="50" charset="-128"/>
                <a:ea typeface="BIZ UDPゴシック" panose="020B0400000000000000" pitchFamily="50" charset="-128"/>
                <a:cs typeface="Yu Gothic Medium"/>
              </a:rPr>
              <a:t>）</a:t>
            </a:r>
            <a:endParaRPr sz="1100">
              <a:solidFill>
                <a:schemeClr val="bg1"/>
              </a:solidFill>
              <a:latin typeface="BIZ UDPゴシック" panose="020B0400000000000000" pitchFamily="50" charset="-128"/>
              <a:ea typeface="BIZ UDPゴシック" panose="020B0400000000000000" pitchFamily="50" charset="-128"/>
              <a:cs typeface="Yu Gothic Medium"/>
            </a:endParaRPr>
          </a:p>
        </p:txBody>
      </p:sp>
      <p:sp>
        <p:nvSpPr>
          <p:cNvPr id="114" name="object 13">
            <a:extLst>
              <a:ext uri="{FF2B5EF4-FFF2-40B4-BE49-F238E27FC236}">
                <a16:creationId xmlns:a16="http://schemas.microsoft.com/office/drawing/2014/main" id="{F8226257-1582-5676-1F4D-852C9C0964BC}"/>
              </a:ext>
            </a:extLst>
          </p:cNvPr>
          <p:cNvSpPr txBox="1"/>
          <p:nvPr/>
        </p:nvSpPr>
        <p:spPr>
          <a:xfrm>
            <a:off x="2987414" y="3867972"/>
            <a:ext cx="1033144" cy="259045"/>
          </a:xfrm>
          <a:prstGeom prst="rect">
            <a:avLst/>
          </a:prstGeom>
        </p:spPr>
        <p:txBody>
          <a:bodyPr vert="horz" wrap="square" lIns="0" tIns="12700" rIns="0" bIns="0" rtlCol="0">
            <a:spAutoFit/>
          </a:bodyPr>
          <a:lstStyle/>
          <a:p>
            <a:pPr marL="12700">
              <a:lnSpc>
                <a:spcPct val="100000"/>
              </a:lnSpc>
              <a:spcBef>
                <a:spcPts val="100"/>
              </a:spcBef>
            </a:pPr>
            <a:r>
              <a:rPr lang="ja-JP" altLang="en-US" sz="1600" spc="-40" dirty="0">
                <a:latin typeface="BIZ UDPゴシック" panose="020B0400000000000000" pitchFamily="50" charset="-128"/>
                <a:ea typeface="BIZ UDPゴシック" panose="020B0400000000000000" pitchFamily="50" charset="-128"/>
                <a:cs typeface="Yu Gothic Medium"/>
              </a:rPr>
              <a:t>無</a:t>
            </a:r>
            <a:r>
              <a:rPr sz="1600" spc="-40" dirty="0" err="1">
                <a:latin typeface="BIZ UDPゴシック" panose="020B0400000000000000" pitchFamily="50" charset="-128"/>
                <a:ea typeface="BIZ UDPゴシック" panose="020B0400000000000000" pitchFamily="50" charset="-128"/>
                <a:cs typeface="Yu Gothic Medium"/>
              </a:rPr>
              <a:t>人探査</a:t>
            </a:r>
            <a:endParaRPr sz="1600" dirty="0">
              <a:latin typeface="BIZ UDPゴシック" panose="020B0400000000000000" pitchFamily="50" charset="-128"/>
              <a:ea typeface="BIZ UDPゴシック" panose="020B0400000000000000" pitchFamily="50" charset="-128"/>
              <a:cs typeface="Yu Gothic Medium"/>
            </a:endParaRPr>
          </a:p>
        </p:txBody>
      </p:sp>
    </p:spTree>
    <p:extLst>
      <p:ext uri="{BB962C8B-B14F-4D97-AF65-F5344CB8AC3E}">
        <p14:creationId xmlns:p14="http://schemas.microsoft.com/office/powerpoint/2010/main" val="4177671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9722611" y="1217167"/>
            <a:ext cx="2314575" cy="2562860"/>
            <a:chOff x="9722611" y="1217167"/>
            <a:chExt cx="2314575" cy="2562860"/>
          </a:xfrm>
        </p:grpSpPr>
        <p:pic>
          <p:nvPicPr>
            <p:cNvPr id="4" name="object 4"/>
            <p:cNvPicPr/>
            <p:nvPr/>
          </p:nvPicPr>
          <p:blipFill>
            <a:blip r:embed="rId2" cstate="print"/>
            <a:stretch>
              <a:fillRect/>
            </a:stretch>
          </p:blipFill>
          <p:spPr>
            <a:xfrm>
              <a:off x="9735311" y="1229867"/>
              <a:ext cx="2289048" cy="2537460"/>
            </a:xfrm>
            <a:prstGeom prst="rect">
              <a:avLst/>
            </a:prstGeom>
          </p:spPr>
        </p:pic>
        <p:sp>
          <p:nvSpPr>
            <p:cNvPr id="5" name="object 5"/>
            <p:cNvSpPr/>
            <p:nvPr/>
          </p:nvSpPr>
          <p:spPr>
            <a:xfrm>
              <a:off x="9728961" y="1223517"/>
              <a:ext cx="2301875" cy="2550160"/>
            </a:xfrm>
            <a:custGeom>
              <a:avLst/>
              <a:gdLst/>
              <a:ahLst/>
              <a:cxnLst/>
              <a:rect l="l" t="t" r="r" b="b"/>
              <a:pathLst>
                <a:path w="2301875" h="2550160">
                  <a:moveTo>
                    <a:pt x="0" y="2550160"/>
                  </a:moveTo>
                  <a:lnTo>
                    <a:pt x="2301748" y="2550160"/>
                  </a:lnTo>
                  <a:lnTo>
                    <a:pt x="2301748" y="0"/>
                  </a:lnTo>
                  <a:lnTo>
                    <a:pt x="0" y="0"/>
                  </a:lnTo>
                  <a:lnTo>
                    <a:pt x="0" y="2550160"/>
                  </a:lnTo>
                  <a:close/>
                </a:path>
              </a:pathLst>
            </a:custGeom>
            <a:ln w="12699">
              <a:solidFill>
                <a:srgbClr val="585858"/>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05410" rIns="0" bIns="0" rtlCol="0">
            <a:spAutoFit/>
          </a:bodyPr>
          <a:lstStyle/>
          <a:p>
            <a:pPr marL="1156335">
              <a:lnSpc>
                <a:spcPct val="100000"/>
              </a:lnSpc>
              <a:spcBef>
                <a:spcPts val="105"/>
              </a:spcBef>
            </a:pPr>
            <a:r>
              <a:rPr dirty="0"/>
              <a:t>Artemis:</a:t>
            </a:r>
            <a:r>
              <a:rPr spc="-45" dirty="0"/>
              <a:t> </a:t>
            </a:r>
            <a:r>
              <a:rPr dirty="0"/>
              <a:t>a</a:t>
            </a:r>
            <a:r>
              <a:rPr spc="-35" dirty="0"/>
              <a:t> </a:t>
            </a:r>
            <a:r>
              <a:rPr dirty="0"/>
              <a:t>Foundation</a:t>
            </a:r>
            <a:r>
              <a:rPr spc="-85" dirty="0"/>
              <a:t> </a:t>
            </a:r>
            <a:r>
              <a:rPr dirty="0"/>
              <a:t>for</a:t>
            </a:r>
            <a:r>
              <a:rPr spc="-40" dirty="0"/>
              <a:t> </a:t>
            </a:r>
            <a:r>
              <a:rPr dirty="0"/>
              <a:t>Deep</a:t>
            </a:r>
            <a:r>
              <a:rPr spc="-45" dirty="0"/>
              <a:t> </a:t>
            </a:r>
            <a:r>
              <a:rPr dirty="0"/>
              <a:t>Space</a:t>
            </a:r>
            <a:r>
              <a:rPr spc="-55" dirty="0"/>
              <a:t> </a:t>
            </a:r>
            <a:r>
              <a:rPr spc="-10" dirty="0"/>
              <a:t>Exploration</a:t>
            </a:r>
          </a:p>
        </p:txBody>
      </p:sp>
      <p:grpSp>
        <p:nvGrpSpPr>
          <p:cNvPr id="7" name="object 7"/>
          <p:cNvGrpSpPr/>
          <p:nvPr/>
        </p:nvGrpSpPr>
        <p:grpSpPr>
          <a:xfrm>
            <a:off x="141223" y="4085335"/>
            <a:ext cx="2438400" cy="2561590"/>
            <a:chOff x="141223" y="4085335"/>
            <a:chExt cx="2438400" cy="2561590"/>
          </a:xfrm>
        </p:grpSpPr>
        <p:pic>
          <p:nvPicPr>
            <p:cNvPr id="8" name="object 8"/>
            <p:cNvPicPr/>
            <p:nvPr/>
          </p:nvPicPr>
          <p:blipFill>
            <a:blip r:embed="rId3" cstate="print"/>
            <a:stretch>
              <a:fillRect/>
            </a:stretch>
          </p:blipFill>
          <p:spPr>
            <a:xfrm>
              <a:off x="153923" y="4098035"/>
              <a:ext cx="2412492" cy="2535936"/>
            </a:xfrm>
            <a:prstGeom prst="rect">
              <a:avLst/>
            </a:prstGeom>
          </p:spPr>
        </p:pic>
        <p:sp>
          <p:nvSpPr>
            <p:cNvPr id="9" name="object 9"/>
            <p:cNvSpPr/>
            <p:nvPr/>
          </p:nvSpPr>
          <p:spPr>
            <a:xfrm>
              <a:off x="147573" y="4091685"/>
              <a:ext cx="2425700" cy="2548890"/>
            </a:xfrm>
            <a:custGeom>
              <a:avLst/>
              <a:gdLst/>
              <a:ahLst/>
              <a:cxnLst/>
              <a:rect l="l" t="t" r="r" b="b"/>
              <a:pathLst>
                <a:path w="2425700" h="2548890">
                  <a:moveTo>
                    <a:pt x="0" y="2548636"/>
                  </a:moveTo>
                  <a:lnTo>
                    <a:pt x="2425192" y="2548636"/>
                  </a:lnTo>
                  <a:lnTo>
                    <a:pt x="2425192" y="0"/>
                  </a:lnTo>
                  <a:lnTo>
                    <a:pt x="0" y="0"/>
                  </a:lnTo>
                  <a:lnTo>
                    <a:pt x="0" y="2548636"/>
                  </a:lnTo>
                  <a:close/>
                </a:path>
              </a:pathLst>
            </a:custGeom>
            <a:ln w="12700">
              <a:solidFill>
                <a:srgbClr val="585858"/>
              </a:solidFill>
            </a:ln>
          </p:spPr>
          <p:txBody>
            <a:bodyPr wrap="square" lIns="0" tIns="0" rIns="0" bIns="0" rtlCol="0"/>
            <a:lstStyle/>
            <a:p>
              <a:endParaRPr/>
            </a:p>
          </p:txBody>
        </p:sp>
      </p:grpSp>
      <p:grpSp>
        <p:nvGrpSpPr>
          <p:cNvPr id="10" name="object 10"/>
          <p:cNvGrpSpPr/>
          <p:nvPr/>
        </p:nvGrpSpPr>
        <p:grpSpPr>
          <a:xfrm>
            <a:off x="5068315" y="4083811"/>
            <a:ext cx="2219960" cy="2569210"/>
            <a:chOff x="5068315" y="4083811"/>
            <a:chExt cx="2219960" cy="2569210"/>
          </a:xfrm>
        </p:grpSpPr>
        <p:pic>
          <p:nvPicPr>
            <p:cNvPr id="11" name="object 11"/>
            <p:cNvPicPr/>
            <p:nvPr/>
          </p:nvPicPr>
          <p:blipFill>
            <a:blip r:embed="rId4" cstate="print"/>
            <a:stretch>
              <a:fillRect/>
            </a:stretch>
          </p:blipFill>
          <p:spPr>
            <a:xfrm>
              <a:off x="5081015" y="4096511"/>
              <a:ext cx="2194560" cy="2543556"/>
            </a:xfrm>
            <a:prstGeom prst="rect">
              <a:avLst/>
            </a:prstGeom>
          </p:spPr>
        </p:pic>
        <p:sp>
          <p:nvSpPr>
            <p:cNvPr id="12" name="object 12"/>
            <p:cNvSpPr/>
            <p:nvPr/>
          </p:nvSpPr>
          <p:spPr>
            <a:xfrm>
              <a:off x="5074665" y="4090161"/>
              <a:ext cx="2207260" cy="2556510"/>
            </a:xfrm>
            <a:custGeom>
              <a:avLst/>
              <a:gdLst/>
              <a:ahLst/>
              <a:cxnLst/>
              <a:rect l="l" t="t" r="r" b="b"/>
              <a:pathLst>
                <a:path w="2207259" h="2556509">
                  <a:moveTo>
                    <a:pt x="0" y="2556256"/>
                  </a:moveTo>
                  <a:lnTo>
                    <a:pt x="2207260" y="2556256"/>
                  </a:lnTo>
                  <a:lnTo>
                    <a:pt x="2207260" y="0"/>
                  </a:lnTo>
                  <a:lnTo>
                    <a:pt x="0" y="0"/>
                  </a:lnTo>
                  <a:lnTo>
                    <a:pt x="0" y="2556256"/>
                  </a:lnTo>
                  <a:close/>
                </a:path>
              </a:pathLst>
            </a:custGeom>
            <a:ln w="12700">
              <a:solidFill>
                <a:srgbClr val="585858"/>
              </a:solidFill>
            </a:ln>
          </p:spPr>
          <p:txBody>
            <a:bodyPr wrap="square" lIns="0" tIns="0" rIns="0" bIns="0" rtlCol="0"/>
            <a:lstStyle/>
            <a:p>
              <a:endParaRPr/>
            </a:p>
          </p:txBody>
        </p:sp>
      </p:grpSp>
      <p:grpSp>
        <p:nvGrpSpPr>
          <p:cNvPr id="13" name="object 13"/>
          <p:cNvGrpSpPr/>
          <p:nvPr/>
        </p:nvGrpSpPr>
        <p:grpSpPr>
          <a:xfrm>
            <a:off x="7403083" y="1223263"/>
            <a:ext cx="2219960" cy="2552700"/>
            <a:chOff x="7403083" y="1223263"/>
            <a:chExt cx="2219960" cy="2552700"/>
          </a:xfrm>
        </p:grpSpPr>
        <p:pic>
          <p:nvPicPr>
            <p:cNvPr id="14" name="object 14"/>
            <p:cNvPicPr/>
            <p:nvPr/>
          </p:nvPicPr>
          <p:blipFill>
            <a:blip r:embed="rId5" cstate="print"/>
            <a:stretch>
              <a:fillRect/>
            </a:stretch>
          </p:blipFill>
          <p:spPr>
            <a:xfrm>
              <a:off x="7415783" y="1235963"/>
              <a:ext cx="2194560" cy="2526792"/>
            </a:xfrm>
            <a:prstGeom prst="rect">
              <a:avLst/>
            </a:prstGeom>
          </p:spPr>
        </p:pic>
        <p:sp>
          <p:nvSpPr>
            <p:cNvPr id="15" name="object 15"/>
            <p:cNvSpPr/>
            <p:nvPr/>
          </p:nvSpPr>
          <p:spPr>
            <a:xfrm>
              <a:off x="7409433" y="1229613"/>
              <a:ext cx="2207260" cy="2540000"/>
            </a:xfrm>
            <a:custGeom>
              <a:avLst/>
              <a:gdLst/>
              <a:ahLst/>
              <a:cxnLst/>
              <a:rect l="l" t="t" r="r" b="b"/>
              <a:pathLst>
                <a:path w="2207259" h="2540000">
                  <a:moveTo>
                    <a:pt x="0" y="2539492"/>
                  </a:moveTo>
                  <a:lnTo>
                    <a:pt x="2207260" y="2539492"/>
                  </a:lnTo>
                  <a:lnTo>
                    <a:pt x="2207260" y="0"/>
                  </a:lnTo>
                  <a:lnTo>
                    <a:pt x="0" y="0"/>
                  </a:lnTo>
                  <a:lnTo>
                    <a:pt x="0" y="2539492"/>
                  </a:lnTo>
                  <a:close/>
                </a:path>
              </a:pathLst>
            </a:custGeom>
            <a:ln w="12700">
              <a:solidFill>
                <a:srgbClr val="585858"/>
              </a:solidFill>
            </a:ln>
          </p:spPr>
          <p:txBody>
            <a:bodyPr wrap="square" lIns="0" tIns="0" rIns="0" bIns="0" rtlCol="0"/>
            <a:lstStyle/>
            <a:p>
              <a:endParaRPr/>
            </a:p>
          </p:txBody>
        </p:sp>
      </p:grpSp>
      <p:grpSp>
        <p:nvGrpSpPr>
          <p:cNvPr id="16" name="object 16"/>
          <p:cNvGrpSpPr/>
          <p:nvPr/>
        </p:nvGrpSpPr>
        <p:grpSpPr>
          <a:xfrm>
            <a:off x="9759695" y="4117847"/>
            <a:ext cx="2277110" cy="2528570"/>
            <a:chOff x="9759695" y="4117847"/>
            <a:chExt cx="2277110" cy="2528570"/>
          </a:xfrm>
        </p:grpSpPr>
        <p:pic>
          <p:nvPicPr>
            <p:cNvPr id="17" name="object 17"/>
            <p:cNvPicPr/>
            <p:nvPr/>
          </p:nvPicPr>
          <p:blipFill>
            <a:blip r:embed="rId6" cstate="print"/>
            <a:stretch>
              <a:fillRect/>
            </a:stretch>
          </p:blipFill>
          <p:spPr>
            <a:xfrm>
              <a:off x="9759695" y="4117847"/>
              <a:ext cx="2276855" cy="2526792"/>
            </a:xfrm>
            <a:prstGeom prst="rect">
              <a:avLst/>
            </a:prstGeom>
          </p:spPr>
        </p:pic>
        <p:sp>
          <p:nvSpPr>
            <p:cNvPr id="18" name="object 18"/>
            <p:cNvSpPr/>
            <p:nvPr/>
          </p:nvSpPr>
          <p:spPr>
            <a:xfrm>
              <a:off x="9759695" y="6338315"/>
              <a:ext cx="2277110" cy="307975"/>
            </a:xfrm>
            <a:custGeom>
              <a:avLst/>
              <a:gdLst/>
              <a:ahLst/>
              <a:cxnLst/>
              <a:rect l="l" t="t" r="r" b="b"/>
              <a:pathLst>
                <a:path w="2277109" h="307975">
                  <a:moveTo>
                    <a:pt x="2276855" y="0"/>
                  </a:moveTo>
                  <a:lnTo>
                    <a:pt x="0" y="0"/>
                  </a:lnTo>
                  <a:lnTo>
                    <a:pt x="0" y="307848"/>
                  </a:lnTo>
                  <a:lnTo>
                    <a:pt x="2276855" y="307848"/>
                  </a:lnTo>
                  <a:lnTo>
                    <a:pt x="2276855" y="0"/>
                  </a:lnTo>
                  <a:close/>
                </a:path>
              </a:pathLst>
            </a:custGeom>
            <a:solidFill>
              <a:srgbClr val="000000">
                <a:alpha val="41960"/>
              </a:srgbClr>
            </a:solidFill>
          </p:spPr>
          <p:txBody>
            <a:bodyPr wrap="square" lIns="0" tIns="0" rIns="0" bIns="0" rtlCol="0"/>
            <a:lstStyle/>
            <a:p>
              <a:endParaRPr/>
            </a:p>
          </p:txBody>
        </p:sp>
      </p:grpSp>
      <p:grpSp>
        <p:nvGrpSpPr>
          <p:cNvPr id="19" name="object 19"/>
          <p:cNvGrpSpPr/>
          <p:nvPr/>
        </p:nvGrpSpPr>
        <p:grpSpPr>
          <a:xfrm>
            <a:off x="5065776" y="1235963"/>
            <a:ext cx="2197735" cy="2520950"/>
            <a:chOff x="5065776" y="1235963"/>
            <a:chExt cx="2197735" cy="2520950"/>
          </a:xfrm>
        </p:grpSpPr>
        <p:pic>
          <p:nvPicPr>
            <p:cNvPr id="20" name="object 20"/>
            <p:cNvPicPr/>
            <p:nvPr/>
          </p:nvPicPr>
          <p:blipFill>
            <a:blip r:embed="rId7" cstate="print"/>
            <a:stretch>
              <a:fillRect/>
            </a:stretch>
          </p:blipFill>
          <p:spPr>
            <a:xfrm>
              <a:off x="5068824" y="1235963"/>
              <a:ext cx="2194560" cy="2516124"/>
            </a:xfrm>
            <a:prstGeom prst="rect">
              <a:avLst/>
            </a:prstGeom>
          </p:spPr>
        </p:pic>
        <p:sp>
          <p:nvSpPr>
            <p:cNvPr id="21" name="object 21"/>
            <p:cNvSpPr/>
            <p:nvPr/>
          </p:nvSpPr>
          <p:spPr>
            <a:xfrm>
              <a:off x="5065776" y="3448812"/>
              <a:ext cx="2184400" cy="307975"/>
            </a:xfrm>
            <a:custGeom>
              <a:avLst/>
              <a:gdLst/>
              <a:ahLst/>
              <a:cxnLst/>
              <a:rect l="l" t="t" r="r" b="b"/>
              <a:pathLst>
                <a:path w="2184400" h="307975">
                  <a:moveTo>
                    <a:pt x="2183892" y="0"/>
                  </a:moveTo>
                  <a:lnTo>
                    <a:pt x="0" y="0"/>
                  </a:lnTo>
                  <a:lnTo>
                    <a:pt x="0" y="307848"/>
                  </a:lnTo>
                  <a:lnTo>
                    <a:pt x="2183892" y="307848"/>
                  </a:lnTo>
                  <a:lnTo>
                    <a:pt x="2183892" y="0"/>
                  </a:lnTo>
                  <a:close/>
                </a:path>
              </a:pathLst>
            </a:custGeom>
            <a:solidFill>
              <a:srgbClr val="000000">
                <a:alpha val="41960"/>
              </a:srgbClr>
            </a:solidFill>
          </p:spPr>
          <p:txBody>
            <a:bodyPr wrap="square" lIns="0" tIns="0" rIns="0" bIns="0" rtlCol="0"/>
            <a:lstStyle/>
            <a:p>
              <a:endParaRPr/>
            </a:p>
          </p:txBody>
        </p:sp>
      </p:grpSp>
      <p:grpSp>
        <p:nvGrpSpPr>
          <p:cNvPr id="22" name="object 22"/>
          <p:cNvGrpSpPr/>
          <p:nvPr/>
        </p:nvGrpSpPr>
        <p:grpSpPr>
          <a:xfrm>
            <a:off x="2726435" y="4096511"/>
            <a:ext cx="2194560" cy="2540635"/>
            <a:chOff x="2726435" y="4096511"/>
            <a:chExt cx="2194560" cy="2540635"/>
          </a:xfrm>
        </p:grpSpPr>
        <p:pic>
          <p:nvPicPr>
            <p:cNvPr id="23" name="object 23"/>
            <p:cNvPicPr/>
            <p:nvPr/>
          </p:nvPicPr>
          <p:blipFill>
            <a:blip r:embed="rId8" cstate="print"/>
            <a:stretch>
              <a:fillRect/>
            </a:stretch>
          </p:blipFill>
          <p:spPr>
            <a:xfrm>
              <a:off x="2726435" y="4096511"/>
              <a:ext cx="2194560" cy="2537460"/>
            </a:xfrm>
            <a:prstGeom prst="rect">
              <a:avLst/>
            </a:prstGeom>
          </p:spPr>
        </p:pic>
        <p:sp>
          <p:nvSpPr>
            <p:cNvPr id="24" name="object 24"/>
            <p:cNvSpPr/>
            <p:nvPr/>
          </p:nvSpPr>
          <p:spPr>
            <a:xfrm>
              <a:off x="2726435" y="6114288"/>
              <a:ext cx="2194560" cy="523240"/>
            </a:xfrm>
            <a:custGeom>
              <a:avLst/>
              <a:gdLst/>
              <a:ahLst/>
              <a:cxnLst/>
              <a:rect l="l" t="t" r="r" b="b"/>
              <a:pathLst>
                <a:path w="2194560" h="523240">
                  <a:moveTo>
                    <a:pt x="2194560" y="0"/>
                  </a:moveTo>
                  <a:lnTo>
                    <a:pt x="0" y="0"/>
                  </a:lnTo>
                  <a:lnTo>
                    <a:pt x="0" y="522732"/>
                  </a:lnTo>
                  <a:lnTo>
                    <a:pt x="2194560" y="522732"/>
                  </a:lnTo>
                  <a:lnTo>
                    <a:pt x="2194560" y="0"/>
                  </a:lnTo>
                  <a:close/>
                </a:path>
              </a:pathLst>
            </a:custGeom>
            <a:solidFill>
              <a:srgbClr val="000000">
                <a:alpha val="63136"/>
              </a:srgbClr>
            </a:solidFill>
          </p:spPr>
          <p:txBody>
            <a:bodyPr wrap="square" lIns="0" tIns="0" rIns="0" bIns="0" rtlCol="0"/>
            <a:lstStyle/>
            <a:p>
              <a:endParaRPr/>
            </a:p>
          </p:txBody>
        </p:sp>
      </p:grpSp>
      <p:grpSp>
        <p:nvGrpSpPr>
          <p:cNvPr id="25" name="object 25"/>
          <p:cNvGrpSpPr/>
          <p:nvPr/>
        </p:nvGrpSpPr>
        <p:grpSpPr>
          <a:xfrm>
            <a:off x="7427976" y="4114800"/>
            <a:ext cx="2204085" cy="2525395"/>
            <a:chOff x="7427976" y="4114800"/>
            <a:chExt cx="2204085" cy="2525395"/>
          </a:xfrm>
        </p:grpSpPr>
        <p:pic>
          <p:nvPicPr>
            <p:cNvPr id="26" name="object 26"/>
            <p:cNvPicPr/>
            <p:nvPr/>
          </p:nvPicPr>
          <p:blipFill>
            <a:blip r:embed="rId9" cstate="print"/>
            <a:stretch>
              <a:fillRect/>
            </a:stretch>
          </p:blipFill>
          <p:spPr>
            <a:xfrm>
              <a:off x="7427976" y="4114800"/>
              <a:ext cx="2203704" cy="2517648"/>
            </a:xfrm>
            <a:prstGeom prst="rect">
              <a:avLst/>
            </a:prstGeom>
          </p:spPr>
        </p:pic>
        <p:sp>
          <p:nvSpPr>
            <p:cNvPr id="27" name="object 27"/>
            <p:cNvSpPr/>
            <p:nvPr/>
          </p:nvSpPr>
          <p:spPr>
            <a:xfrm>
              <a:off x="7427976" y="6332220"/>
              <a:ext cx="2204085" cy="307975"/>
            </a:xfrm>
            <a:custGeom>
              <a:avLst/>
              <a:gdLst/>
              <a:ahLst/>
              <a:cxnLst/>
              <a:rect l="l" t="t" r="r" b="b"/>
              <a:pathLst>
                <a:path w="2204084" h="307975">
                  <a:moveTo>
                    <a:pt x="2203704" y="0"/>
                  </a:moveTo>
                  <a:lnTo>
                    <a:pt x="0" y="0"/>
                  </a:lnTo>
                  <a:lnTo>
                    <a:pt x="0" y="307847"/>
                  </a:lnTo>
                  <a:lnTo>
                    <a:pt x="2203704" y="307847"/>
                  </a:lnTo>
                  <a:lnTo>
                    <a:pt x="2203704" y="0"/>
                  </a:lnTo>
                  <a:close/>
                </a:path>
              </a:pathLst>
            </a:custGeom>
            <a:solidFill>
              <a:srgbClr val="000000">
                <a:alpha val="41960"/>
              </a:srgbClr>
            </a:solidFill>
          </p:spPr>
          <p:txBody>
            <a:bodyPr wrap="square" lIns="0" tIns="0" rIns="0" bIns="0" rtlCol="0"/>
            <a:lstStyle/>
            <a:p>
              <a:endParaRPr/>
            </a:p>
          </p:txBody>
        </p:sp>
      </p:grpSp>
      <p:sp>
        <p:nvSpPr>
          <p:cNvPr id="28" name="object 28"/>
          <p:cNvSpPr txBox="1"/>
          <p:nvPr/>
        </p:nvSpPr>
        <p:spPr>
          <a:xfrm>
            <a:off x="9749028" y="3444240"/>
            <a:ext cx="2275840" cy="303530"/>
          </a:xfrm>
          <a:prstGeom prst="rect">
            <a:avLst/>
          </a:prstGeom>
          <a:solidFill>
            <a:srgbClr val="000000">
              <a:alpha val="41960"/>
            </a:srgbClr>
          </a:solidFill>
        </p:spPr>
        <p:txBody>
          <a:bodyPr vert="horz" wrap="square" lIns="0" tIns="41275" rIns="0" bIns="0" rtlCol="0">
            <a:spAutoFit/>
          </a:bodyPr>
          <a:lstStyle/>
          <a:p>
            <a:pPr marL="4445" algn="ctr">
              <a:lnSpc>
                <a:spcPct val="100000"/>
              </a:lnSpc>
              <a:spcBef>
                <a:spcPts val="325"/>
              </a:spcBef>
            </a:pPr>
            <a:r>
              <a:rPr sz="1400" spc="-10" dirty="0">
                <a:solidFill>
                  <a:srgbClr val="FFFFFF"/>
                </a:solidFill>
                <a:latin typeface="Arial"/>
                <a:cs typeface="Arial"/>
              </a:rPr>
              <a:t>Gateway</a:t>
            </a:r>
            <a:endParaRPr sz="1400">
              <a:latin typeface="Arial"/>
              <a:cs typeface="Arial"/>
            </a:endParaRPr>
          </a:p>
        </p:txBody>
      </p:sp>
      <p:sp>
        <p:nvSpPr>
          <p:cNvPr id="29" name="object 29"/>
          <p:cNvSpPr txBox="1"/>
          <p:nvPr/>
        </p:nvSpPr>
        <p:spPr>
          <a:xfrm>
            <a:off x="7418831" y="3461003"/>
            <a:ext cx="2194560" cy="302260"/>
          </a:xfrm>
          <a:prstGeom prst="rect">
            <a:avLst/>
          </a:prstGeom>
          <a:solidFill>
            <a:srgbClr val="000000">
              <a:alpha val="41960"/>
            </a:srgbClr>
          </a:solidFill>
        </p:spPr>
        <p:txBody>
          <a:bodyPr vert="horz" wrap="square" lIns="0" tIns="40005" rIns="0" bIns="0" rtlCol="0">
            <a:spAutoFit/>
          </a:bodyPr>
          <a:lstStyle/>
          <a:p>
            <a:pPr marL="330835">
              <a:lnSpc>
                <a:spcPct val="100000"/>
              </a:lnSpc>
              <a:spcBef>
                <a:spcPts val="315"/>
              </a:spcBef>
            </a:pPr>
            <a:r>
              <a:rPr sz="1400" dirty="0">
                <a:solidFill>
                  <a:srgbClr val="FFFFFF"/>
                </a:solidFill>
                <a:latin typeface="Arial"/>
                <a:cs typeface="Arial"/>
              </a:rPr>
              <a:t>Surface</a:t>
            </a:r>
            <a:r>
              <a:rPr sz="1400" spc="-45" dirty="0">
                <a:solidFill>
                  <a:srgbClr val="FFFFFF"/>
                </a:solidFill>
                <a:latin typeface="Arial"/>
                <a:cs typeface="Arial"/>
              </a:rPr>
              <a:t> </a:t>
            </a:r>
            <a:r>
              <a:rPr sz="1400" spc="-10" dirty="0">
                <a:solidFill>
                  <a:srgbClr val="FFFFFF"/>
                </a:solidFill>
                <a:latin typeface="Arial"/>
                <a:cs typeface="Arial"/>
              </a:rPr>
              <a:t>Operations</a:t>
            </a:r>
            <a:endParaRPr sz="1400">
              <a:latin typeface="Arial"/>
              <a:cs typeface="Arial"/>
            </a:endParaRPr>
          </a:p>
        </p:txBody>
      </p:sp>
      <p:sp>
        <p:nvSpPr>
          <p:cNvPr id="30" name="object 30"/>
          <p:cNvSpPr txBox="1"/>
          <p:nvPr/>
        </p:nvSpPr>
        <p:spPr>
          <a:xfrm>
            <a:off x="9753345" y="4111497"/>
            <a:ext cx="2289810" cy="2540000"/>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50"/>
              </a:spcBef>
            </a:pPr>
            <a:endParaRPr sz="1400">
              <a:latin typeface="Times New Roman"/>
              <a:cs typeface="Times New Roman"/>
            </a:endParaRPr>
          </a:p>
          <a:p>
            <a:pPr marL="355600">
              <a:lnSpc>
                <a:spcPct val="100000"/>
              </a:lnSpc>
            </a:pPr>
            <a:r>
              <a:rPr sz="1400" dirty="0">
                <a:solidFill>
                  <a:srgbClr val="FFFFFF"/>
                </a:solidFill>
                <a:latin typeface="Arial"/>
                <a:cs typeface="Arial"/>
              </a:rPr>
              <a:t>Artemis</a:t>
            </a:r>
            <a:r>
              <a:rPr sz="1400" spc="-45" dirty="0">
                <a:solidFill>
                  <a:srgbClr val="FFFFFF"/>
                </a:solidFill>
                <a:latin typeface="Arial"/>
                <a:cs typeface="Arial"/>
              </a:rPr>
              <a:t> </a:t>
            </a:r>
            <a:r>
              <a:rPr sz="1400" dirty="0">
                <a:solidFill>
                  <a:srgbClr val="FFFFFF"/>
                </a:solidFill>
                <a:latin typeface="Arial"/>
                <a:cs typeface="Arial"/>
              </a:rPr>
              <a:t>Base</a:t>
            </a:r>
            <a:r>
              <a:rPr sz="1400" spc="-25" dirty="0">
                <a:solidFill>
                  <a:srgbClr val="FFFFFF"/>
                </a:solidFill>
                <a:latin typeface="Arial"/>
                <a:cs typeface="Arial"/>
              </a:rPr>
              <a:t> </a:t>
            </a:r>
            <a:r>
              <a:rPr sz="1400" spc="-20" dirty="0">
                <a:solidFill>
                  <a:srgbClr val="FFFFFF"/>
                </a:solidFill>
                <a:latin typeface="Arial"/>
                <a:cs typeface="Arial"/>
              </a:rPr>
              <a:t>Camp</a:t>
            </a:r>
            <a:endParaRPr sz="1400">
              <a:latin typeface="Arial"/>
              <a:cs typeface="Arial"/>
            </a:endParaRPr>
          </a:p>
        </p:txBody>
      </p:sp>
      <p:grpSp>
        <p:nvGrpSpPr>
          <p:cNvPr id="31" name="object 31"/>
          <p:cNvGrpSpPr/>
          <p:nvPr/>
        </p:nvGrpSpPr>
        <p:grpSpPr>
          <a:xfrm>
            <a:off x="125984" y="1203452"/>
            <a:ext cx="2447290" cy="2562860"/>
            <a:chOff x="125984" y="1203452"/>
            <a:chExt cx="2447290" cy="2562860"/>
          </a:xfrm>
        </p:grpSpPr>
        <p:pic>
          <p:nvPicPr>
            <p:cNvPr id="32" name="object 32"/>
            <p:cNvPicPr/>
            <p:nvPr/>
          </p:nvPicPr>
          <p:blipFill>
            <a:blip r:embed="rId10" cstate="print"/>
            <a:stretch>
              <a:fillRect/>
            </a:stretch>
          </p:blipFill>
          <p:spPr>
            <a:xfrm>
              <a:off x="138684" y="1216152"/>
              <a:ext cx="2421636" cy="2537460"/>
            </a:xfrm>
            <a:prstGeom prst="rect">
              <a:avLst/>
            </a:prstGeom>
          </p:spPr>
        </p:pic>
        <p:sp>
          <p:nvSpPr>
            <p:cNvPr id="33" name="object 33"/>
            <p:cNvSpPr/>
            <p:nvPr/>
          </p:nvSpPr>
          <p:spPr>
            <a:xfrm>
              <a:off x="132334" y="1209802"/>
              <a:ext cx="2434590" cy="2550160"/>
            </a:xfrm>
            <a:custGeom>
              <a:avLst/>
              <a:gdLst/>
              <a:ahLst/>
              <a:cxnLst/>
              <a:rect l="l" t="t" r="r" b="b"/>
              <a:pathLst>
                <a:path w="2434590" h="2550160">
                  <a:moveTo>
                    <a:pt x="0" y="2550160"/>
                  </a:moveTo>
                  <a:lnTo>
                    <a:pt x="2434336" y="2550160"/>
                  </a:lnTo>
                  <a:lnTo>
                    <a:pt x="2434336" y="0"/>
                  </a:lnTo>
                  <a:lnTo>
                    <a:pt x="0" y="0"/>
                  </a:lnTo>
                  <a:lnTo>
                    <a:pt x="0" y="2550160"/>
                  </a:lnTo>
                  <a:close/>
                </a:path>
              </a:pathLst>
            </a:custGeom>
            <a:ln w="12700">
              <a:solidFill>
                <a:srgbClr val="585858"/>
              </a:solidFill>
            </a:ln>
          </p:spPr>
          <p:txBody>
            <a:bodyPr wrap="square" lIns="0" tIns="0" rIns="0" bIns="0" rtlCol="0"/>
            <a:lstStyle/>
            <a:p>
              <a:endParaRPr/>
            </a:p>
          </p:txBody>
        </p:sp>
      </p:grpSp>
      <p:grpSp>
        <p:nvGrpSpPr>
          <p:cNvPr id="34" name="object 34"/>
          <p:cNvGrpSpPr/>
          <p:nvPr/>
        </p:nvGrpSpPr>
        <p:grpSpPr>
          <a:xfrm>
            <a:off x="2704592" y="1212596"/>
            <a:ext cx="2238375" cy="2562860"/>
            <a:chOff x="2704592" y="1212596"/>
            <a:chExt cx="2238375" cy="2562860"/>
          </a:xfrm>
        </p:grpSpPr>
        <p:pic>
          <p:nvPicPr>
            <p:cNvPr id="35" name="object 35"/>
            <p:cNvPicPr/>
            <p:nvPr/>
          </p:nvPicPr>
          <p:blipFill>
            <a:blip r:embed="rId11" cstate="print"/>
            <a:stretch>
              <a:fillRect/>
            </a:stretch>
          </p:blipFill>
          <p:spPr>
            <a:xfrm>
              <a:off x="2717292" y="1225296"/>
              <a:ext cx="2212848" cy="2537460"/>
            </a:xfrm>
            <a:prstGeom prst="rect">
              <a:avLst/>
            </a:prstGeom>
          </p:spPr>
        </p:pic>
        <p:sp>
          <p:nvSpPr>
            <p:cNvPr id="36" name="object 36"/>
            <p:cNvSpPr/>
            <p:nvPr/>
          </p:nvSpPr>
          <p:spPr>
            <a:xfrm>
              <a:off x="2710942" y="1218946"/>
              <a:ext cx="2225675" cy="2550160"/>
            </a:xfrm>
            <a:custGeom>
              <a:avLst/>
              <a:gdLst/>
              <a:ahLst/>
              <a:cxnLst/>
              <a:rect l="l" t="t" r="r" b="b"/>
              <a:pathLst>
                <a:path w="2225675" h="2550160">
                  <a:moveTo>
                    <a:pt x="0" y="2550160"/>
                  </a:moveTo>
                  <a:lnTo>
                    <a:pt x="2225548" y="2550160"/>
                  </a:lnTo>
                  <a:lnTo>
                    <a:pt x="2225548" y="0"/>
                  </a:lnTo>
                  <a:lnTo>
                    <a:pt x="0" y="0"/>
                  </a:lnTo>
                  <a:lnTo>
                    <a:pt x="0" y="2550160"/>
                  </a:lnTo>
                  <a:close/>
                </a:path>
              </a:pathLst>
            </a:custGeom>
            <a:ln w="12700">
              <a:solidFill>
                <a:srgbClr val="585858"/>
              </a:solidFill>
            </a:ln>
          </p:spPr>
          <p:txBody>
            <a:bodyPr wrap="square" lIns="0" tIns="0" rIns="0" bIns="0" rtlCol="0"/>
            <a:lstStyle/>
            <a:p>
              <a:endParaRPr/>
            </a:p>
          </p:txBody>
        </p:sp>
      </p:grpSp>
      <p:sp>
        <p:nvSpPr>
          <p:cNvPr id="37" name="object 37"/>
          <p:cNvSpPr txBox="1"/>
          <p:nvPr/>
        </p:nvSpPr>
        <p:spPr>
          <a:xfrm>
            <a:off x="135636" y="3448811"/>
            <a:ext cx="2407920" cy="302260"/>
          </a:xfrm>
          <a:prstGeom prst="rect">
            <a:avLst/>
          </a:prstGeom>
          <a:solidFill>
            <a:srgbClr val="000000">
              <a:alpha val="41960"/>
            </a:srgbClr>
          </a:solidFill>
        </p:spPr>
        <p:txBody>
          <a:bodyPr vert="horz" wrap="square" lIns="0" tIns="40005" rIns="0" bIns="0" rtlCol="0">
            <a:spAutoFit/>
          </a:bodyPr>
          <a:lstStyle/>
          <a:p>
            <a:pPr marL="316230">
              <a:lnSpc>
                <a:spcPct val="100000"/>
              </a:lnSpc>
              <a:spcBef>
                <a:spcPts val="315"/>
              </a:spcBef>
            </a:pPr>
            <a:r>
              <a:rPr sz="1400" dirty="0">
                <a:solidFill>
                  <a:srgbClr val="FFFFFF"/>
                </a:solidFill>
                <a:latin typeface="Arial"/>
                <a:cs typeface="Arial"/>
              </a:rPr>
              <a:t>Space</a:t>
            </a:r>
            <a:r>
              <a:rPr sz="1400" spc="-45" dirty="0">
                <a:solidFill>
                  <a:srgbClr val="FFFFFF"/>
                </a:solidFill>
                <a:latin typeface="Arial"/>
                <a:cs typeface="Arial"/>
              </a:rPr>
              <a:t> </a:t>
            </a:r>
            <a:r>
              <a:rPr sz="1400" dirty="0">
                <a:solidFill>
                  <a:srgbClr val="FFFFFF"/>
                </a:solidFill>
                <a:latin typeface="Arial"/>
                <a:cs typeface="Arial"/>
              </a:rPr>
              <a:t>Launch</a:t>
            </a:r>
            <a:r>
              <a:rPr sz="1400" spc="-40" dirty="0">
                <a:solidFill>
                  <a:srgbClr val="FFFFFF"/>
                </a:solidFill>
                <a:latin typeface="Arial"/>
                <a:cs typeface="Arial"/>
              </a:rPr>
              <a:t> </a:t>
            </a:r>
            <a:r>
              <a:rPr sz="1400" spc="-10" dirty="0">
                <a:solidFill>
                  <a:srgbClr val="FFFFFF"/>
                </a:solidFill>
                <a:latin typeface="Arial"/>
                <a:cs typeface="Arial"/>
              </a:rPr>
              <a:t>System</a:t>
            </a:r>
            <a:endParaRPr sz="1400">
              <a:latin typeface="Arial"/>
              <a:cs typeface="Arial"/>
            </a:endParaRPr>
          </a:p>
        </p:txBody>
      </p:sp>
      <p:sp>
        <p:nvSpPr>
          <p:cNvPr id="38" name="object 38"/>
          <p:cNvSpPr txBox="1"/>
          <p:nvPr/>
        </p:nvSpPr>
        <p:spPr>
          <a:xfrm>
            <a:off x="2735579" y="3435096"/>
            <a:ext cx="2182495" cy="307975"/>
          </a:xfrm>
          <a:prstGeom prst="rect">
            <a:avLst/>
          </a:prstGeom>
          <a:solidFill>
            <a:srgbClr val="000000">
              <a:alpha val="41960"/>
            </a:srgbClr>
          </a:solidFill>
        </p:spPr>
        <p:txBody>
          <a:bodyPr vert="horz" wrap="square" lIns="0" tIns="40005" rIns="0" bIns="0" rtlCol="0">
            <a:spAutoFit/>
          </a:bodyPr>
          <a:lstStyle/>
          <a:p>
            <a:pPr marL="438784">
              <a:lnSpc>
                <a:spcPct val="100000"/>
              </a:lnSpc>
              <a:spcBef>
                <a:spcPts val="315"/>
              </a:spcBef>
            </a:pPr>
            <a:r>
              <a:rPr sz="1400" dirty="0">
                <a:solidFill>
                  <a:srgbClr val="FFFFFF"/>
                </a:solidFill>
                <a:latin typeface="Arial"/>
                <a:cs typeface="Arial"/>
              </a:rPr>
              <a:t>Orion</a:t>
            </a:r>
            <a:r>
              <a:rPr sz="1400" spc="-40" dirty="0">
                <a:solidFill>
                  <a:srgbClr val="FFFFFF"/>
                </a:solidFill>
                <a:latin typeface="Arial"/>
                <a:cs typeface="Arial"/>
              </a:rPr>
              <a:t> </a:t>
            </a:r>
            <a:r>
              <a:rPr sz="1400" spc="-10" dirty="0">
                <a:solidFill>
                  <a:srgbClr val="FFFFFF"/>
                </a:solidFill>
                <a:latin typeface="Arial"/>
                <a:cs typeface="Arial"/>
              </a:rPr>
              <a:t>spacecraft</a:t>
            </a:r>
            <a:endParaRPr sz="1400">
              <a:latin typeface="Arial"/>
              <a:cs typeface="Arial"/>
            </a:endParaRPr>
          </a:p>
        </p:txBody>
      </p:sp>
      <p:sp>
        <p:nvSpPr>
          <p:cNvPr id="39" name="object 39"/>
          <p:cNvSpPr txBox="1"/>
          <p:nvPr/>
        </p:nvSpPr>
        <p:spPr>
          <a:xfrm>
            <a:off x="5062473" y="1229613"/>
            <a:ext cx="2207260" cy="2529205"/>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90"/>
              </a:spcBef>
            </a:pPr>
            <a:endParaRPr sz="1400">
              <a:latin typeface="Times New Roman"/>
              <a:cs typeface="Times New Roman"/>
            </a:endParaRPr>
          </a:p>
          <a:p>
            <a:pPr marL="149225">
              <a:lnSpc>
                <a:spcPct val="100000"/>
              </a:lnSpc>
            </a:pPr>
            <a:r>
              <a:rPr sz="1400" dirty="0">
                <a:solidFill>
                  <a:srgbClr val="FFFFFF"/>
                </a:solidFill>
                <a:latin typeface="Arial"/>
                <a:cs typeface="Arial"/>
              </a:rPr>
              <a:t>Human</a:t>
            </a:r>
            <a:r>
              <a:rPr sz="1400" spc="-50" dirty="0">
                <a:solidFill>
                  <a:srgbClr val="FFFFFF"/>
                </a:solidFill>
                <a:latin typeface="Arial"/>
                <a:cs typeface="Arial"/>
              </a:rPr>
              <a:t> </a:t>
            </a:r>
            <a:r>
              <a:rPr sz="1400" dirty="0">
                <a:solidFill>
                  <a:srgbClr val="FFFFFF"/>
                </a:solidFill>
                <a:latin typeface="Arial"/>
                <a:cs typeface="Arial"/>
              </a:rPr>
              <a:t>Landing</a:t>
            </a:r>
            <a:r>
              <a:rPr sz="1400" spc="-60" dirty="0">
                <a:solidFill>
                  <a:srgbClr val="FFFFFF"/>
                </a:solidFill>
                <a:latin typeface="Arial"/>
                <a:cs typeface="Arial"/>
              </a:rPr>
              <a:t> </a:t>
            </a:r>
            <a:r>
              <a:rPr sz="1400" spc="-10" dirty="0">
                <a:solidFill>
                  <a:srgbClr val="FFFFFF"/>
                </a:solidFill>
                <a:latin typeface="Arial"/>
                <a:cs typeface="Arial"/>
              </a:rPr>
              <a:t>System</a:t>
            </a:r>
            <a:endParaRPr sz="1400">
              <a:latin typeface="Arial"/>
              <a:cs typeface="Arial"/>
            </a:endParaRPr>
          </a:p>
        </p:txBody>
      </p:sp>
      <p:sp>
        <p:nvSpPr>
          <p:cNvPr id="40" name="object 40"/>
          <p:cNvSpPr txBox="1"/>
          <p:nvPr/>
        </p:nvSpPr>
        <p:spPr>
          <a:xfrm>
            <a:off x="155447" y="6339840"/>
            <a:ext cx="2411095" cy="291465"/>
          </a:xfrm>
          <a:prstGeom prst="rect">
            <a:avLst/>
          </a:prstGeom>
          <a:solidFill>
            <a:srgbClr val="000000">
              <a:alpha val="41960"/>
            </a:srgbClr>
          </a:solidFill>
        </p:spPr>
        <p:txBody>
          <a:bodyPr vert="horz" wrap="square" lIns="0" tIns="41275" rIns="0" bIns="0" rtlCol="0">
            <a:spAutoFit/>
          </a:bodyPr>
          <a:lstStyle/>
          <a:p>
            <a:pPr marL="154305">
              <a:lnSpc>
                <a:spcPct val="100000"/>
              </a:lnSpc>
              <a:spcBef>
                <a:spcPts val="325"/>
              </a:spcBef>
            </a:pPr>
            <a:r>
              <a:rPr sz="1300" dirty="0">
                <a:solidFill>
                  <a:srgbClr val="FFFFFF"/>
                </a:solidFill>
                <a:latin typeface="Arial"/>
                <a:cs typeface="Arial"/>
              </a:rPr>
              <a:t>Exploration</a:t>
            </a:r>
            <a:r>
              <a:rPr sz="1300" spc="-60" dirty="0">
                <a:solidFill>
                  <a:srgbClr val="FFFFFF"/>
                </a:solidFill>
                <a:latin typeface="Arial"/>
                <a:cs typeface="Arial"/>
              </a:rPr>
              <a:t> </a:t>
            </a:r>
            <a:r>
              <a:rPr sz="1300" dirty="0">
                <a:solidFill>
                  <a:srgbClr val="FFFFFF"/>
                </a:solidFill>
                <a:latin typeface="Arial"/>
                <a:cs typeface="Arial"/>
              </a:rPr>
              <a:t>Ground</a:t>
            </a:r>
            <a:r>
              <a:rPr sz="1300" spc="-60" dirty="0">
                <a:solidFill>
                  <a:srgbClr val="FFFFFF"/>
                </a:solidFill>
                <a:latin typeface="Arial"/>
                <a:cs typeface="Arial"/>
              </a:rPr>
              <a:t> </a:t>
            </a:r>
            <a:r>
              <a:rPr sz="1300" spc="-10" dirty="0">
                <a:solidFill>
                  <a:srgbClr val="FFFFFF"/>
                </a:solidFill>
                <a:latin typeface="Arial"/>
                <a:cs typeface="Arial"/>
              </a:rPr>
              <a:t>Systems</a:t>
            </a:r>
            <a:endParaRPr sz="1300">
              <a:latin typeface="Arial"/>
              <a:cs typeface="Arial"/>
            </a:endParaRPr>
          </a:p>
        </p:txBody>
      </p:sp>
      <p:sp>
        <p:nvSpPr>
          <p:cNvPr id="41" name="object 41"/>
          <p:cNvSpPr txBox="1"/>
          <p:nvPr/>
        </p:nvSpPr>
        <p:spPr>
          <a:xfrm>
            <a:off x="2720085" y="4090161"/>
            <a:ext cx="2207260" cy="2550160"/>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60"/>
              </a:spcBef>
            </a:pPr>
            <a:endParaRPr sz="1400">
              <a:latin typeface="Times New Roman"/>
              <a:cs typeface="Times New Roman"/>
            </a:endParaRPr>
          </a:p>
          <a:p>
            <a:pPr marL="599440" marR="155575" indent="-434340">
              <a:lnSpc>
                <a:spcPct val="100000"/>
              </a:lnSpc>
            </a:pPr>
            <a:r>
              <a:rPr sz="1400" dirty="0">
                <a:solidFill>
                  <a:srgbClr val="FFFFFF"/>
                </a:solidFill>
                <a:latin typeface="Arial"/>
                <a:cs typeface="Arial"/>
              </a:rPr>
              <a:t>Space</a:t>
            </a:r>
            <a:r>
              <a:rPr sz="1400" spc="-30" dirty="0">
                <a:solidFill>
                  <a:srgbClr val="FFFFFF"/>
                </a:solidFill>
                <a:latin typeface="Arial"/>
                <a:cs typeface="Arial"/>
              </a:rPr>
              <a:t> </a:t>
            </a:r>
            <a:r>
              <a:rPr sz="1400" spc="-10" dirty="0">
                <a:solidFill>
                  <a:srgbClr val="FFFFFF"/>
                </a:solidFill>
                <a:latin typeface="Arial"/>
                <a:cs typeface="Arial"/>
              </a:rPr>
              <a:t>Communications </a:t>
            </a:r>
            <a:r>
              <a:rPr sz="1400" dirty="0">
                <a:solidFill>
                  <a:srgbClr val="FFFFFF"/>
                </a:solidFill>
                <a:latin typeface="Arial"/>
                <a:cs typeface="Arial"/>
              </a:rPr>
              <a:t>&amp;</a:t>
            </a:r>
            <a:r>
              <a:rPr sz="1400" spc="-20" dirty="0">
                <a:solidFill>
                  <a:srgbClr val="FFFFFF"/>
                </a:solidFill>
                <a:latin typeface="Arial"/>
                <a:cs typeface="Arial"/>
              </a:rPr>
              <a:t> </a:t>
            </a:r>
            <a:r>
              <a:rPr sz="1400" spc="-10" dirty="0">
                <a:solidFill>
                  <a:srgbClr val="FFFFFF"/>
                </a:solidFill>
                <a:latin typeface="Arial"/>
                <a:cs typeface="Arial"/>
              </a:rPr>
              <a:t>Navigation</a:t>
            </a:r>
            <a:endParaRPr sz="1400">
              <a:latin typeface="Arial"/>
              <a:cs typeface="Arial"/>
            </a:endParaRPr>
          </a:p>
        </p:txBody>
      </p:sp>
      <p:sp>
        <p:nvSpPr>
          <p:cNvPr id="42" name="object 42"/>
          <p:cNvSpPr txBox="1"/>
          <p:nvPr/>
        </p:nvSpPr>
        <p:spPr>
          <a:xfrm>
            <a:off x="7421626" y="4108450"/>
            <a:ext cx="2216785" cy="2530475"/>
          </a:xfrm>
          <a:prstGeom prst="rect">
            <a:avLst/>
          </a:prstGeom>
          <a:ln w="12700">
            <a:solidFill>
              <a:srgbClr val="585858"/>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20"/>
              </a:spcBef>
            </a:pPr>
            <a:endParaRPr sz="1400">
              <a:latin typeface="Times New Roman"/>
              <a:cs typeface="Times New Roman"/>
            </a:endParaRPr>
          </a:p>
          <a:p>
            <a:pPr marL="633095">
              <a:lnSpc>
                <a:spcPct val="100000"/>
              </a:lnSpc>
              <a:spcBef>
                <a:spcPts val="5"/>
              </a:spcBef>
            </a:pPr>
            <a:r>
              <a:rPr sz="1400" dirty="0">
                <a:solidFill>
                  <a:srgbClr val="FFFFFF"/>
                </a:solidFill>
                <a:latin typeface="Arial"/>
                <a:cs typeface="Arial"/>
              </a:rPr>
              <a:t>Space</a:t>
            </a:r>
            <a:r>
              <a:rPr sz="1400" spc="-30" dirty="0">
                <a:solidFill>
                  <a:srgbClr val="FFFFFF"/>
                </a:solidFill>
                <a:latin typeface="Arial"/>
                <a:cs typeface="Arial"/>
              </a:rPr>
              <a:t> </a:t>
            </a:r>
            <a:r>
              <a:rPr sz="1400" spc="-10" dirty="0">
                <a:solidFill>
                  <a:srgbClr val="FFFFFF"/>
                </a:solidFill>
                <a:latin typeface="Arial"/>
                <a:cs typeface="Arial"/>
              </a:rPr>
              <a:t>Suits</a:t>
            </a:r>
            <a:endParaRPr sz="1400">
              <a:latin typeface="Arial"/>
              <a:cs typeface="Arial"/>
            </a:endParaRPr>
          </a:p>
        </p:txBody>
      </p:sp>
      <p:sp>
        <p:nvSpPr>
          <p:cNvPr id="43" name="object 43"/>
          <p:cNvSpPr txBox="1"/>
          <p:nvPr/>
        </p:nvSpPr>
        <p:spPr>
          <a:xfrm>
            <a:off x="5079491" y="6326123"/>
            <a:ext cx="2182495" cy="307975"/>
          </a:xfrm>
          <a:prstGeom prst="rect">
            <a:avLst/>
          </a:prstGeom>
          <a:solidFill>
            <a:srgbClr val="000000">
              <a:alpha val="41960"/>
            </a:srgbClr>
          </a:solidFill>
        </p:spPr>
        <p:txBody>
          <a:bodyPr vert="horz" wrap="square" lIns="0" tIns="41910" rIns="0" bIns="0" rtlCol="0">
            <a:spAutoFit/>
          </a:bodyPr>
          <a:lstStyle/>
          <a:p>
            <a:pPr marL="460375">
              <a:lnSpc>
                <a:spcPct val="100000"/>
              </a:lnSpc>
              <a:spcBef>
                <a:spcPts val="330"/>
              </a:spcBef>
            </a:pPr>
            <a:r>
              <a:rPr sz="1400" dirty="0">
                <a:solidFill>
                  <a:srgbClr val="FFFFFF"/>
                </a:solidFill>
                <a:latin typeface="Arial"/>
                <a:cs typeface="Arial"/>
              </a:rPr>
              <a:t>Surface</a:t>
            </a:r>
            <a:r>
              <a:rPr sz="1400" spc="-45" dirty="0">
                <a:solidFill>
                  <a:srgbClr val="FFFFFF"/>
                </a:solidFill>
                <a:latin typeface="Arial"/>
                <a:cs typeface="Arial"/>
              </a:rPr>
              <a:t> </a:t>
            </a:r>
            <a:r>
              <a:rPr sz="1400" spc="-10" dirty="0">
                <a:solidFill>
                  <a:srgbClr val="FFFFFF"/>
                </a:solidFill>
                <a:latin typeface="Arial"/>
                <a:cs typeface="Arial"/>
              </a:rPr>
              <a:t>Mobility</a:t>
            </a:r>
            <a:endParaRPr sz="1400">
              <a:latin typeface="Arial"/>
              <a:cs typeface="Arial"/>
            </a:endParaRPr>
          </a:p>
        </p:txBody>
      </p:sp>
      <p:sp>
        <p:nvSpPr>
          <p:cNvPr id="46" name="テキスト ボックス 45">
            <a:extLst>
              <a:ext uri="{FF2B5EF4-FFF2-40B4-BE49-F238E27FC236}">
                <a16:creationId xmlns:a16="http://schemas.microsoft.com/office/drawing/2014/main" id="{2B10DB5C-3FBB-3D43-47EB-BCAF9E8D3519}"/>
              </a:ext>
            </a:extLst>
          </p:cNvPr>
          <p:cNvSpPr txBox="1"/>
          <p:nvPr/>
        </p:nvSpPr>
        <p:spPr>
          <a:xfrm>
            <a:off x="1" y="-67411"/>
            <a:ext cx="12191999" cy="1213153"/>
          </a:xfrm>
          <a:prstGeom prst="rect">
            <a:avLst/>
          </a:prstGeom>
          <a:noFill/>
        </p:spPr>
        <p:txBody>
          <a:bodyPr wrap="square">
            <a:spAutoFit/>
          </a:bodyPr>
          <a:lstStyle/>
          <a:p>
            <a:pPr marL="1156335" algn="ctr">
              <a:lnSpc>
                <a:spcPct val="100000"/>
              </a:lnSpc>
              <a:spcBef>
                <a:spcPts val="105"/>
              </a:spcBef>
            </a:pPr>
            <a:r>
              <a:rPr lang="en-US" altLang="ja-JP" sz="3600" b="1" dirty="0">
                <a:solidFill>
                  <a:schemeClr val="bg1"/>
                </a:solidFill>
                <a:latin typeface="BIZ UDP明朝 Medium" panose="02020500000000000000" pitchFamily="18" charset="-128"/>
                <a:ea typeface="BIZ UDP明朝 Medium" panose="02020500000000000000" pitchFamily="18" charset="-128"/>
              </a:rPr>
              <a:t>Artemis:</a:t>
            </a:r>
            <a:r>
              <a:rPr lang="en-US" altLang="ja-JP" sz="3600" b="1" spc="-45" dirty="0">
                <a:solidFill>
                  <a:schemeClr val="bg1"/>
                </a:solidFill>
                <a:latin typeface="BIZ UDP明朝 Medium" panose="02020500000000000000" pitchFamily="18" charset="-128"/>
                <a:ea typeface="BIZ UDP明朝 Medium" panose="02020500000000000000" pitchFamily="18" charset="-128"/>
              </a:rPr>
              <a:t> </a:t>
            </a:r>
          </a:p>
          <a:p>
            <a:pPr marL="1156335" algn="ctr">
              <a:lnSpc>
                <a:spcPct val="100000"/>
              </a:lnSpc>
              <a:spcBef>
                <a:spcPts val="105"/>
              </a:spcBef>
            </a:pPr>
            <a:r>
              <a:rPr lang="en-US" altLang="ja-JP" sz="3600" b="1" dirty="0">
                <a:solidFill>
                  <a:schemeClr val="bg1"/>
                </a:solidFill>
                <a:latin typeface="BIZ UDP明朝 Medium" panose="02020500000000000000" pitchFamily="18" charset="-128"/>
                <a:ea typeface="BIZ UDP明朝 Medium" panose="02020500000000000000" pitchFamily="18" charset="-128"/>
              </a:rPr>
              <a:t>a</a:t>
            </a:r>
            <a:r>
              <a:rPr lang="en-US" altLang="ja-JP" sz="3600" b="1" spc="-35"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Foundation</a:t>
            </a:r>
            <a:r>
              <a:rPr lang="en-US" altLang="ja-JP" sz="3600" b="1" spc="-85"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for</a:t>
            </a:r>
            <a:r>
              <a:rPr lang="en-US" altLang="ja-JP" sz="3600" b="1" spc="-40"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Deep</a:t>
            </a:r>
            <a:r>
              <a:rPr lang="en-US" altLang="ja-JP" sz="3600" b="1" spc="-45" dirty="0">
                <a:solidFill>
                  <a:schemeClr val="bg1"/>
                </a:solidFill>
                <a:latin typeface="BIZ UDP明朝 Medium" panose="02020500000000000000" pitchFamily="18" charset="-128"/>
                <a:ea typeface="BIZ UDP明朝 Medium" panose="02020500000000000000" pitchFamily="18" charset="-128"/>
              </a:rPr>
              <a:t> </a:t>
            </a:r>
            <a:r>
              <a:rPr lang="en-US" altLang="ja-JP" sz="3600" b="1" dirty="0">
                <a:solidFill>
                  <a:schemeClr val="bg1"/>
                </a:solidFill>
                <a:latin typeface="BIZ UDP明朝 Medium" panose="02020500000000000000" pitchFamily="18" charset="-128"/>
                <a:ea typeface="BIZ UDP明朝 Medium" panose="02020500000000000000" pitchFamily="18" charset="-128"/>
              </a:rPr>
              <a:t>Space</a:t>
            </a:r>
            <a:r>
              <a:rPr lang="en-US" altLang="ja-JP" sz="3600" b="1" spc="-55" dirty="0">
                <a:solidFill>
                  <a:schemeClr val="bg1"/>
                </a:solidFill>
                <a:latin typeface="BIZ UDP明朝 Medium" panose="02020500000000000000" pitchFamily="18" charset="-128"/>
                <a:ea typeface="BIZ UDP明朝 Medium" panose="02020500000000000000" pitchFamily="18" charset="-128"/>
              </a:rPr>
              <a:t> </a:t>
            </a:r>
            <a:r>
              <a:rPr lang="en-US" altLang="ja-JP" sz="3600" b="1" spc="-10" dirty="0">
                <a:solidFill>
                  <a:schemeClr val="bg1"/>
                </a:solidFill>
                <a:latin typeface="BIZ UDP明朝 Medium" panose="02020500000000000000" pitchFamily="18" charset="-128"/>
                <a:ea typeface="BIZ UDP明朝 Medium" panose="02020500000000000000" pitchFamily="18" charset="-128"/>
              </a:rPr>
              <a:t>Exploration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DA030-E53B-8A38-1E93-695ABEB85AC4}"/>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C36E4258-979A-F29C-D41A-C7A456C18414}"/>
              </a:ext>
            </a:extLst>
          </p:cNvPr>
          <p:cNvSpPr txBox="1"/>
          <p:nvPr/>
        </p:nvSpPr>
        <p:spPr>
          <a:xfrm>
            <a:off x="1149927" y="2260662"/>
            <a:ext cx="8880764" cy="523220"/>
          </a:xfrm>
          <a:prstGeom prst="rect">
            <a:avLst/>
          </a:prstGeom>
          <a:noFill/>
        </p:spPr>
        <p:txBody>
          <a:bodyPr wrap="square">
            <a:spAutoFit/>
          </a:bodyPr>
          <a:lstStyle/>
          <a:p>
            <a:r>
              <a:rPr lang="en-US" altLang="ja-JP" sz="2800" dirty="0">
                <a:latin typeface="ADLaM Display" panose="02010000000000000000" pitchFamily="2" charset="0"/>
                <a:ea typeface="ADLaM Display" panose="02010000000000000000" pitchFamily="2" charset="0"/>
                <a:cs typeface="ADLaM Display" panose="02010000000000000000" pitchFamily="2" charset="0"/>
              </a:rPr>
              <a:t>https://www.youtube.com/@SpaceStartupNews</a:t>
            </a:r>
            <a:endParaRPr lang="ja-JP" altLang="en-US" sz="2800" dirty="0">
              <a:latin typeface="ADLaM Display" panose="02010000000000000000" pitchFamily="2" charset="0"/>
              <a:ea typeface="BIZ UDPゴシック" panose="020B0400000000000000" pitchFamily="50" charset="-128"/>
              <a:cs typeface="ADLaM Display" panose="02010000000000000000" pitchFamily="2" charset="0"/>
            </a:endParaRPr>
          </a:p>
        </p:txBody>
      </p:sp>
    </p:spTree>
    <p:extLst>
      <p:ext uri="{BB962C8B-B14F-4D97-AF65-F5344CB8AC3E}">
        <p14:creationId xmlns:p14="http://schemas.microsoft.com/office/powerpoint/2010/main" val="1414248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B2399-484A-1352-7FD0-7DCA52E9DA67}"/>
            </a:ext>
          </a:extLst>
        </p:cNvPr>
        <p:cNvGrpSpPr/>
        <p:nvPr/>
      </p:nvGrpSpPr>
      <p:grpSpPr>
        <a:xfrm>
          <a:off x="0" y="0"/>
          <a:ext cx="0" cy="0"/>
          <a:chOff x="0" y="0"/>
          <a:chExt cx="0" cy="0"/>
        </a:xfrm>
      </p:grpSpPr>
      <p:pic>
        <p:nvPicPr>
          <p:cNvPr id="2" name="object 3">
            <a:extLst>
              <a:ext uri="{FF2B5EF4-FFF2-40B4-BE49-F238E27FC236}">
                <a16:creationId xmlns:a16="http://schemas.microsoft.com/office/drawing/2014/main" id="{86358539-1BE5-9379-327E-9C1D66DA7939}"/>
              </a:ext>
            </a:extLst>
          </p:cNvPr>
          <p:cNvPicPr/>
          <p:nvPr/>
        </p:nvPicPr>
        <p:blipFill>
          <a:blip r:embed="rId2" cstate="print"/>
          <a:stretch>
            <a:fillRect/>
          </a:stretch>
        </p:blipFill>
        <p:spPr>
          <a:xfrm>
            <a:off x="193547" y="710184"/>
            <a:ext cx="11798808" cy="5827776"/>
          </a:xfrm>
          <a:prstGeom prst="rect">
            <a:avLst/>
          </a:prstGeom>
        </p:spPr>
      </p:pic>
      <p:sp>
        <p:nvSpPr>
          <p:cNvPr id="4" name="object 6">
            <a:extLst>
              <a:ext uri="{FF2B5EF4-FFF2-40B4-BE49-F238E27FC236}">
                <a16:creationId xmlns:a16="http://schemas.microsoft.com/office/drawing/2014/main" id="{AB6357D2-65AC-2B46-E25E-583B66CC2202}"/>
              </a:ext>
            </a:extLst>
          </p:cNvPr>
          <p:cNvSpPr txBox="1"/>
          <p:nvPr/>
        </p:nvSpPr>
        <p:spPr>
          <a:xfrm>
            <a:off x="9202826" y="6576115"/>
            <a:ext cx="2607310" cy="182101"/>
          </a:xfrm>
          <a:prstGeom prst="rect">
            <a:avLst/>
          </a:prstGeom>
        </p:spPr>
        <p:txBody>
          <a:bodyPr vert="horz" wrap="square" lIns="0" tIns="12700" rIns="0" bIns="0" rtlCol="0">
            <a:spAutoFit/>
          </a:bodyPr>
          <a:lstStyle/>
          <a:p>
            <a:pPr marL="12700">
              <a:lnSpc>
                <a:spcPct val="100000"/>
              </a:lnSpc>
              <a:spcBef>
                <a:spcPts val="100"/>
              </a:spcBef>
            </a:pPr>
            <a:r>
              <a:rPr sz="1100" spc="-20" dirty="0">
                <a:latin typeface="BIZ UDPゴシック" panose="020B0400000000000000" pitchFamily="50" charset="-128"/>
                <a:ea typeface="BIZ UDPゴシック" panose="020B0400000000000000" pitchFamily="50" charset="-128"/>
                <a:cs typeface="MS PGothic"/>
              </a:rPr>
              <a:t>NASA</a:t>
            </a:r>
            <a:r>
              <a:rPr sz="1100" spc="-45" dirty="0">
                <a:latin typeface="BIZ UDPゴシック" panose="020B0400000000000000" pitchFamily="50" charset="-128"/>
                <a:ea typeface="BIZ UDPゴシック" panose="020B0400000000000000" pitchFamily="50" charset="-128"/>
                <a:cs typeface="MS PGothic"/>
              </a:rPr>
              <a:t>が公表した“持続的月探査・開発計画”</a:t>
            </a:r>
            <a:endParaRPr sz="1100" dirty="0">
              <a:latin typeface="BIZ UDPゴシック" panose="020B0400000000000000" pitchFamily="50" charset="-128"/>
              <a:ea typeface="BIZ UDPゴシック" panose="020B0400000000000000" pitchFamily="50" charset="-128"/>
              <a:cs typeface="MS PGothic"/>
            </a:endParaRPr>
          </a:p>
        </p:txBody>
      </p:sp>
      <p:sp>
        <p:nvSpPr>
          <p:cNvPr id="5" name="object 7">
            <a:extLst>
              <a:ext uri="{FF2B5EF4-FFF2-40B4-BE49-F238E27FC236}">
                <a16:creationId xmlns:a16="http://schemas.microsoft.com/office/drawing/2014/main" id="{95BA641E-FFF0-85AF-9036-9D5DE225CC75}"/>
              </a:ext>
            </a:extLst>
          </p:cNvPr>
          <p:cNvSpPr txBox="1"/>
          <p:nvPr/>
        </p:nvSpPr>
        <p:spPr>
          <a:xfrm>
            <a:off x="2167127" y="1958339"/>
            <a:ext cx="1955800" cy="437515"/>
          </a:xfrm>
          <a:prstGeom prst="rect">
            <a:avLst/>
          </a:prstGeom>
          <a:solidFill>
            <a:srgbClr val="1274BC"/>
          </a:solidFill>
        </p:spPr>
        <p:txBody>
          <a:bodyPr vert="horz" wrap="square" lIns="0" tIns="89535" rIns="0" bIns="0" rtlCol="0">
            <a:spAutoFit/>
          </a:bodyPr>
          <a:lstStyle/>
          <a:p>
            <a:pPr marL="137160">
              <a:lnSpc>
                <a:spcPct val="100000"/>
              </a:lnSpc>
              <a:spcBef>
                <a:spcPts val="705"/>
              </a:spcBef>
            </a:pPr>
            <a:r>
              <a:rPr sz="1800" spc="-30" dirty="0">
                <a:solidFill>
                  <a:srgbClr val="FFFFFF"/>
                </a:solidFill>
                <a:latin typeface="MS PGothic"/>
                <a:cs typeface="MS PGothic"/>
              </a:rPr>
              <a:t>アルテミス</a:t>
            </a:r>
            <a:r>
              <a:rPr sz="1800" spc="-25" dirty="0">
                <a:solidFill>
                  <a:srgbClr val="FFFFFF"/>
                </a:solidFill>
                <a:latin typeface="MS PGothic"/>
                <a:cs typeface="MS PGothic"/>
              </a:rPr>
              <a:t>Ⅰ～Ⅲ</a:t>
            </a:r>
            <a:endParaRPr sz="1800">
              <a:latin typeface="MS PGothic"/>
              <a:cs typeface="MS PGothic"/>
            </a:endParaRPr>
          </a:p>
        </p:txBody>
      </p:sp>
      <p:sp>
        <p:nvSpPr>
          <p:cNvPr id="6" name="object 8">
            <a:extLst>
              <a:ext uri="{FF2B5EF4-FFF2-40B4-BE49-F238E27FC236}">
                <a16:creationId xmlns:a16="http://schemas.microsoft.com/office/drawing/2014/main" id="{D95B119F-032A-7F0F-7108-C84518B2FD29}"/>
              </a:ext>
            </a:extLst>
          </p:cNvPr>
          <p:cNvSpPr txBox="1"/>
          <p:nvPr/>
        </p:nvSpPr>
        <p:spPr>
          <a:xfrm>
            <a:off x="5463540" y="1958339"/>
            <a:ext cx="1778635" cy="437515"/>
          </a:xfrm>
          <a:prstGeom prst="rect">
            <a:avLst/>
          </a:prstGeom>
          <a:solidFill>
            <a:srgbClr val="879CBE"/>
          </a:solidFill>
        </p:spPr>
        <p:txBody>
          <a:bodyPr vert="horz" wrap="square" lIns="0" tIns="89535" rIns="0" bIns="0" rtlCol="0">
            <a:spAutoFit/>
          </a:bodyPr>
          <a:lstStyle/>
          <a:p>
            <a:pPr marL="161925">
              <a:lnSpc>
                <a:spcPct val="100000"/>
              </a:lnSpc>
              <a:spcBef>
                <a:spcPts val="705"/>
              </a:spcBef>
            </a:pPr>
            <a:r>
              <a:rPr sz="1800" spc="-30" dirty="0">
                <a:solidFill>
                  <a:srgbClr val="FFFFFF"/>
                </a:solidFill>
                <a:latin typeface="MS PGothic"/>
                <a:cs typeface="MS PGothic"/>
              </a:rPr>
              <a:t>アルテミス</a:t>
            </a:r>
            <a:r>
              <a:rPr sz="1800" spc="-25" dirty="0">
                <a:solidFill>
                  <a:srgbClr val="FFFFFF"/>
                </a:solidFill>
                <a:latin typeface="MS PGothic"/>
                <a:cs typeface="MS PGothic"/>
              </a:rPr>
              <a:t>Ⅳ～</a:t>
            </a:r>
            <a:endParaRPr sz="1800">
              <a:latin typeface="MS PGothic"/>
              <a:cs typeface="MS PGothic"/>
            </a:endParaRPr>
          </a:p>
        </p:txBody>
      </p:sp>
    </p:spTree>
    <p:extLst>
      <p:ext uri="{BB962C8B-B14F-4D97-AF65-F5344CB8AC3E}">
        <p14:creationId xmlns:p14="http://schemas.microsoft.com/office/powerpoint/2010/main" val="52104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AE27-8244-4C13-23AF-5359C731A02A}"/>
            </a:ext>
          </a:extLst>
        </p:cNvPr>
        <p:cNvGrpSpPr/>
        <p:nvPr/>
      </p:nvGrpSpPr>
      <p:grpSpPr>
        <a:xfrm>
          <a:off x="0" y="0"/>
          <a:ext cx="0" cy="0"/>
          <a:chOff x="0" y="0"/>
          <a:chExt cx="0" cy="0"/>
        </a:xfrm>
      </p:grpSpPr>
      <p:pic>
        <p:nvPicPr>
          <p:cNvPr id="3" name="object 6">
            <a:extLst>
              <a:ext uri="{FF2B5EF4-FFF2-40B4-BE49-F238E27FC236}">
                <a16:creationId xmlns:a16="http://schemas.microsoft.com/office/drawing/2014/main" id="{08C9DFE2-4E34-7835-CD64-2E301380037B}"/>
              </a:ext>
            </a:extLst>
          </p:cNvPr>
          <p:cNvPicPr/>
          <p:nvPr/>
        </p:nvPicPr>
        <p:blipFill>
          <a:blip r:embed="rId2" cstate="print"/>
          <a:stretch>
            <a:fillRect/>
          </a:stretch>
        </p:blipFill>
        <p:spPr>
          <a:xfrm>
            <a:off x="90055" y="1165860"/>
            <a:ext cx="6083807" cy="2604516"/>
          </a:xfrm>
          <a:prstGeom prst="rect">
            <a:avLst/>
          </a:prstGeom>
        </p:spPr>
      </p:pic>
      <p:pic>
        <p:nvPicPr>
          <p:cNvPr id="7" name="object 7">
            <a:extLst>
              <a:ext uri="{FF2B5EF4-FFF2-40B4-BE49-F238E27FC236}">
                <a16:creationId xmlns:a16="http://schemas.microsoft.com/office/drawing/2014/main" id="{6421343D-144D-05A1-E2DC-4703E2EEA61B}"/>
              </a:ext>
            </a:extLst>
          </p:cNvPr>
          <p:cNvPicPr/>
          <p:nvPr/>
        </p:nvPicPr>
        <p:blipFill>
          <a:blip r:embed="rId3" cstate="print"/>
          <a:stretch>
            <a:fillRect/>
          </a:stretch>
        </p:blipFill>
        <p:spPr>
          <a:xfrm>
            <a:off x="90055" y="3942588"/>
            <a:ext cx="6095999" cy="2590800"/>
          </a:xfrm>
          <a:prstGeom prst="rect">
            <a:avLst/>
          </a:prstGeom>
        </p:spPr>
      </p:pic>
      <p:pic>
        <p:nvPicPr>
          <p:cNvPr id="9" name="object 7">
            <a:extLst>
              <a:ext uri="{FF2B5EF4-FFF2-40B4-BE49-F238E27FC236}">
                <a16:creationId xmlns:a16="http://schemas.microsoft.com/office/drawing/2014/main" id="{82CC55D0-2613-26A6-87EE-42157559C625}"/>
              </a:ext>
            </a:extLst>
          </p:cNvPr>
          <p:cNvPicPr/>
          <p:nvPr/>
        </p:nvPicPr>
        <p:blipFill>
          <a:blip r:embed="rId4" cstate="print"/>
          <a:stretch>
            <a:fillRect/>
          </a:stretch>
        </p:blipFill>
        <p:spPr>
          <a:xfrm>
            <a:off x="6580910" y="0"/>
            <a:ext cx="5161731" cy="6780627"/>
          </a:xfrm>
          <a:prstGeom prst="rect">
            <a:avLst/>
          </a:prstGeom>
        </p:spPr>
      </p:pic>
      <p:sp>
        <p:nvSpPr>
          <p:cNvPr id="10" name="object 8">
            <a:extLst>
              <a:ext uri="{FF2B5EF4-FFF2-40B4-BE49-F238E27FC236}">
                <a16:creationId xmlns:a16="http://schemas.microsoft.com/office/drawing/2014/main" id="{8607BAC0-CA2E-F1A6-DA1D-D9358FA80D06}"/>
              </a:ext>
            </a:extLst>
          </p:cNvPr>
          <p:cNvSpPr/>
          <p:nvPr/>
        </p:nvSpPr>
        <p:spPr>
          <a:xfrm>
            <a:off x="6753609" y="2634651"/>
            <a:ext cx="4770872" cy="4038241"/>
          </a:xfrm>
          <a:custGeom>
            <a:avLst/>
            <a:gdLst/>
            <a:ahLst/>
            <a:cxnLst/>
            <a:rect l="l" t="t" r="r" b="b"/>
            <a:pathLst>
              <a:path w="4904740" h="4084320">
                <a:moveTo>
                  <a:pt x="3064764" y="4084320"/>
                </a:moveTo>
                <a:lnTo>
                  <a:pt x="4904232" y="4084320"/>
                </a:lnTo>
                <a:lnTo>
                  <a:pt x="4904232" y="2497836"/>
                </a:lnTo>
                <a:lnTo>
                  <a:pt x="3064764" y="2497836"/>
                </a:lnTo>
                <a:lnTo>
                  <a:pt x="3064764" y="4084320"/>
                </a:lnTo>
                <a:close/>
              </a:path>
              <a:path w="4904740" h="4084320">
                <a:moveTo>
                  <a:pt x="3089148" y="739139"/>
                </a:moveTo>
                <a:lnTo>
                  <a:pt x="4661916" y="739139"/>
                </a:lnTo>
                <a:lnTo>
                  <a:pt x="4661916" y="0"/>
                </a:lnTo>
                <a:lnTo>
                  <a:pt x="3089148" y="0"/>
                </a:lnTo>
                <a:lnTo>
                  <a:pt x="3089148" y="739139"/>
                </a:lnTo>
                <a:close/>
              </a:path>
              <a:path w="4904740" h="4084320">
                <a:moveTo>
                  <a:pt x="0" y="3829812"/>
                </a:moveTo>
                <a:lnTo>
                  <a:pt x="1466087" y="3829812"/>
                </a:lnTo>
                <a:lnTo>
                  <a:pt x="1466087" y="2409444"/>
                </a:lnTo>
                <a:lnTo>
                  <a:pt x="0" y="2409444"/>
                </a:lnTo>
                <a:lnTo>
                  <a:pt x="0" y="3829812"/>
                </a:lnTo>
                <a:close/>
              </a:path>
            </a:pathLst>
          </a:custGeom>
          <a:ln w="28575">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15105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4558029" y="6265570"/>
            <a:ext cx="971550" cy="391160"/>
          </a:xfrm>
          <a:prstGeom prst="rect">
            <a:avLst/>
          </a:prstGeom>
        </p:spPr>
        <p:txBody>
          <a:bodyPr vert="horz" wrap="square" lIns="0" tIns="12700" rIns="0" bIns="0" rtlCol="0">
            <a:spAutoFit/>
          </a:bodyPr>
          <a:lstStyle/>
          <a:p>
            <a:pPr algn="ctr">
              <a:lnSpc>
                <a:spcPct val="100000"/>
              </a:lnSpc>
              <a:spcBef>
                <a:spcPts val="100"/>
              </a:spcBef>
            </a:pPr>
            <a:r>
              <a:rPr sz="1200" b="0" spc="-30" dirty="0">
                <a:solidFill>
                  <a:srgbClr val="FFFFFF"/>
                </a:solidFill>
                <a:latin typeface="Calibri Light"/>
                <a:cs typeface="Calibri Light"/>
              </a:rPr>
              <a:t>SPACE </a:t>
            </a:r>
            <a:r>
              <a:rPr sz="1200" b="0" spc="-10" dirty="0">
                <a:solidFill>
                  <a:srgbClr val="FFFFFF"/>
                </a:solidFill>
                <a:latin typeface="Calibri Light"/>
                <a:cs typeface="Calibri Light"/>
              </a:rPr>
              <a:t>SHUTTLE</a:t>
            </a:r>
            <a:endParaRPr sz="1200">
              <a:latin typeface="Calibri Light"/>
              <a:cs typeface="Calibri Light"/>
            </a:endParaRPr>
          </a:p>
          <a:p>
            <a:pPr algn="ctr">
              <a:lnSpc>
                <a:spcPct val="100000"/>
              </a:lnSpc>
            </a:pPr>
            <a:r>
              <a:rPr sz="1200" b="0" dirty="0">
                <a:solidFill>
                  <a:srgbClr val="FFFFFF"/>
                </a:solidFill>
                <a:latin typeface="Calibri Light"/>
                <a:cs typeface="Calibri Light"/>
              </a:rPr>
              <a:t>184</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sp>
        <p:nvSpPr>
          <p:cNvPr id="4" name="object 4"/>
          <p:cNvSpPr txBox="1"/>
          <p:nvPr/>
        </p:nvSpPr>
        <p:spPr>
          <a:xfrm>
            <a:off x="6122034" y="6265570"/>
            <a:ext cx="1209675" cy="391160"/>
          </a:xfrm>
          <a:prstGeom prst="rect">
            <a:avLst/>
          </a:prstGeom>
        </p:spPr>
        <p:txBody>
          <a:bodyPr vert="horz" wrap="square" lIns="0" tIns="12700" rIns="0" bIns="0" rtlCol="0">
            <a:spAutoFit/>
          </a:bodyPr>
          <a:lstStyle/>
          <a:p>
            <a:pPr marL="407034" marR="5080" indent="-394970">
              <a:lnSpc>
                <a:spcPct val="100000"/>
              </a:lnSpc>
              <a:spcBef>
                <a:spcPts val="100"/>
              </a:spcBef>
            </a:pPr>
            <a:r>
              <a:rPr sz="1200" b="0" dirty="0">
                <a:solidFill>
                  <a:srgbClr val="FFFFFF"/>
                </a:solidFill>
                <a:latin typeface="Calibri Light"/>
                <a:cs typeface="Calibri Light"/>
              </a:rPr>
              <a:t>SLS</a:t>
            </a:r>
            <a:r>
              <a:rPr sz="1200" b="0" spc="-55" dirty="0">
                <a:solidFill>
                  <a:srgbClr val="FFFFFF"/>
                </a:solidFill>
                <a:latin typeface="Calibri Light"/>
                <a:cs typeface="Calibri Light"/>
              </a:rPr>
              <a:t> </a:t>
            </a:r>
            <a:r>
              <a:rPr sz="1200" b="0" dirty="0">
                <a:solidFill>
                  <a:srgbClr val="FFFFFF"/>
                </a:solidFill>
                <a:latin typeface="Calibri Light"/>
                <a:cs typeface="Calibri Light"/>
              </a:rPr>
              <a:t>/</a:t>
            </a:r>
            <a:r>
              <a:rPr sz="1200" b="0" spc="-25" dirty="0">
                <a:solidFill>
                  <a:srgbClr val="FFFFFF"/>
                </a:solidFill>
                <a:latin typeface="Calibri Light"/>
                <a:cs typeface="Calibri Light"/>
              </a:rPr>
              <a:t> </a:t>
            </a:r>
            <a:r>
              <a:rPr sz="1200" b="0" dirty="0">
                <a:solidFill>
                  <a:srgbClr val="FFFFFF"/>
                </a:solidFill>
                <a:latin typeface="Calibri Light"/>
                <a:cs typeface="Calibri Light"/>
              </a:rPr>
              <a:t>ORION</a:t>
            </a:r>
            <a:r>
              <a:rPr sz="1200" b="0" spc="204" dirty="0">
                <a:solidFill>
                  <a:srgbClr val="FFFFFF"/>
                </a:solidFill>
                <a:latin typeface="Calibri Light"/>
                <a:cs typeface="Calibri Light"/>
              </a:rPr>
              <a:t> </a:t>
            </a:r>
            <a:r>
              <a:rPr sz="1200" b="0" spc="-10" dirty="0">
                <a:solidFill>
                  <a:srgbClr val="FFFFFF"/>
                </a:solidFill>
                <a:latin typeface="Calibri Light"/>
                <a:cs typeface="Calibri Light"/>
              </a:rPr>
              <a:t>Block</a:t>
            </a:r>
            <a:r>
              <a:rPr sz="1200" b="0" spc="-45" dirty="0">
                <a:solidFill>
                  <a:srgbClr val="FFFFFF"/>
                </a:solidFill>
                <a:latin typeface="Calibri Light"/>
                <a:cs typeface="Calibri Light"/>
              </a:rPr>
              <a:t> </a:t>
            </a:r>
            <a:r>
              <a:rPr sz="1200" b="0" spc="-50" dirty="0">
                <a:solidFill>
                  <a:srgbClr val="FFFFFF"/>
                </a:solidFill>
                <a:latin typeface="Calibri Light"/>
                <a:cs typeface="Calibri Light"/>
              </a:rPr>
              <a:t>I </a:t>
            </a:r>
            <a:r>
              <a:rPr sz="1200" b="0" dirty="0">
                <a:solidFill>
                  <a:srgbClr val="FFFFFF"/>
                </a:solidFill>
                <a:latin typeface="Calibri Light"/>
                <a:cs typeface="Calibri Light"/>
              </a:rPr>
              <a:t>322</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sp>
        <p:nvSpPr>
          <p:cNvPr id="5" name="object 5"/>
          <p:cNvSpPr txBox="1"/>
          <p:nvPr/>
        </p:nvSpPr>
        <p:spPr>
          <a:xfrm>
            <a:off x="7740142" y="6265570"/>
            <a:ext cx="1247140" cy="391160"/>
          </a:xfrm>
          <a:prstGeom prst="rect">
            <a:avLst/>
          </a:prstGeom>
        </p:spPr>
        <p:txBody>
          <a:bodyPr vert="horz" wrap="square" lIns="0" tIns="12700" rIns="0" bIns="0" rtlCol="0">
            <a:spAutoFit/>
          </a:bodyPr>
          <a:lstStyle/>
          <a:p>
            <a:pPr marL="426720" marR="5080" indent="-414655">
              <a:lnSpc>
                <a:spcPct val="100000"/>
              </a:lnSpc>
              <a:spcBef>
                <a:spcPts val="100"/>
              </a:spcBef>
            </a:pPr>
            <a:r>
              <a:rPr sz="1200" b="0" dirty="0">
                <a:solidFill>
                  <a:srgbClr val="FFFFFF"/>
                </a:solidFill>
                <a:latin typeface="Calibri Light"/>
                <a:cs typeface="Calibri Light"/>
              </a:rPr>
              <a:t>SLS</a:t>
            </a:r>
            <a:r>
              <a:rPr sz="1200" b="0" spc="-55" dirty="0">
                <a:solidFill>
                  <a:srgbClr val="FFFFFF"/>
                </a:solidFill>
                <a:latin typeface="Calibri Light"/>
                <a:cs typeface="Calibri Light"/>
              </a:rPr>
              <a:t> </a:t>
            </a:r>
            <a:r>
              <a:rPr sz="1200" b="0" dirty="0">
                <a:solidFill>
                  <a:srgbClr val="FFFFFF"/>
                </a:solidFill>
                <a:latin typeface="Calibri Light"/>
                <a:cs typeface="Calibri Light"/>
              </a:rPr>
              <a:t>/</a:t>
            </a:r>
            <a:r>
              <a:rPr sz="1200" b="0" spc="-25" dirty="0">
                <a:solidFill>
                  <a:srgbClr val="FFFFFF"/>
                </a:solidFill>
                <a:latin typeface="Calibri Light"/>
                <a:cs typeface="Calibri Light"/>
              </a:rPr>
              <a:t> </a:t>
            </a:r>
            <a:r>
              <a:rPr sz="1200" b="0" dirty="0">
                <a:solidFill>
                  <a:srgbClr val="FFFFFF"/>
                </a:solidFill>
                <a:latin typeface="Calibri Light"/>
                <a:cs typeface="Calibri Light"/>
              </a:rPr>
              <a:t>ORION</a:t>
            </a:r>
            <a:r>
              <a:rPr sz="1200" b="0" spc="204" dirty="0">
                <a:solidFill>
                  <a:srgbClr val="FFFFFF"/>
                </a:solidFill>
                <a:latin typeface="Calibri Light"/>
                <a:cs typeface="Calibri Light"/>
              </a:rPr>
              <a:t> </a:t>
            </a:r>
            <a:r>
              <a:rPr sz="1200" b="0" spc="-10" dirty="0">
                <a:solidFill>
                  <a:srgbClr val="FFFFFF"/>
                </a:solidFill>
                <a:latin typeface="Calibri Light"/>
                <a:cs typeface="Calibri Light"/>
              </a:rPr>
              <a:t>Block</a:t>
            </a:r>
            <a:r>
              <a:rPr sz="1200" b="0" spc="-45" dirty="0">
                <a:solidFill>
                  <a:srgbClr val="FFFFFF"/>
                </a:solidFill>
                <a:latin typeface="Calibri Light"/>
                <a:cs typeface="Calibri Light"/>
              </a:rPr>
              <a:t> </a:t>
            </a:r>
            <a:r>
              <a:rPr sz="1200" b="0" spc="-25" dirty="0">
                <a:solidFill>
                  <a:srgbClr val="FFFFFF"/>
                </a:solidFill>
                <a:latin typeface="Calibri Light"/>
                <a:cs typeface="Calibri Light"/>
              </a:rPr>
              <a:t>II </a:t>
            </a:r>
            <a:r>
              <a:rPr sz="1200" b="0" dirty="0">
                <a:solidFill>
                  <a:srgbClr val="FFFFFF"/>
                </a:solidFill>
                <a:latin typeface="Calibri Light"/>
                <a:cs typeface="Calibri Light"/>
              </a:rPr>
              <a:t>364</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sp>
        <p:nvSpPr>
          <p:cNvPr id="6" name="object 6"/>
          <p:cNvSpPr txBox="1"/>
          <p:nvPr/>
        </p:nvSpPr>
        <p:spPr>
          <a:xfrm>
            <a:off x="9473945" y="6265570"/>
            <a:ext cx="619760" cy="391160"/>
          </a:xfrm>
          <a:prstGeom prst="rect">
            <a:avLst/>
          </a:prstGeom>
        </p:spPr>
        <p:txBody>
          <a:bodyPr vert="horz" wrap="square" lIns="0" tIns="12700" rIns="0" bIns="0" rtlCol="0">
            <a:spAutoFit/>
          </a:bodyPr>
          <a:lstStyle/>
          <a:p>
            <a:pPr algn="ctr">
              <a:lnSpc>
                <a:spcPct val="100000"/>
              </a:lnSpc>
              <a:spcBef>
                <a:spcPts val="100"/>
              </a:spcBef>
            </a:pPr>
            <a:r>
              <a:rPr sz="1200" b="0" spc="-25" dirty="0">
                <a:solidFill>
                  <a:srgbClr val="FFFFFF"/>
                </a:solidFill>
                <a:latin typeface="Calibri Light"/>
                <a:cs typeface="Calibri Light"/>
              </a:rPr>
              <a:t>SATURN </a:t>
            </a:r>
            <a:r>
              <a:rPr sz="1200" b="0" spc="-50" dirty="0">
                <a:solidFill>
                  <a:srgbClr val="FFFFFF"/>
                </a:solidFill>
                <a:latin typeface="Calibri Light"/>
                <a:cs typeface="Calibri Light"/>
              </a:rPr>
              <a:t>5</a:t>
            </a:r>
            <a:endParaRPr sz="1200">
              <a:latin typeface="Calibri Light"/>
              <a:cs typeface="Calibri Light"/>
            </a:endParaRPr>
          </a:p>
          <a:p>
            <a:pPr marL="635" algn="ctr">
              <a:lnSpc>
                <a:spcPct val="100000"/>
              </a:lnSpc>
            </a:pPr>
            <a:r>
              <a:rPr sz="1200" b="0" dirty="0">
                <a:solidFill>
                  <a:srgbClr val="FFFFFF"/>
                </a:solidFill>
                <a:latin typeface="Calibri Light"/>
                <a:cs typeface="Calibri Light"/>
              </a:rPr>
              <a:t>363</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sp>
        <p:nvSpPr>
          <p:cNvPr id="7" name="object 7"/>
          <p:cNvSpPr txBox="1"/>
          <p:nvPr/>
        </p:nvSpPr>
        <p:spPr>
          <a:xfrm>
            <a:off x="2094992" y="6265570"/>
            <a:ext cx="1178560" cy="391160"/>
          </a:xfrm>
          <a:prstGeom prst="rect">
            <a:avLst/>
          </a:prstGeom>
        </p:spPr>
        <p:txBody>
          <a:bodyPr vert="horz" wrap="square" lIns="0" tIns="12700" rIns="0" bIns="0" rtlCol="0">
            <a:spAutoFit/>
          </a:bodyPr>
          <a:lstStyle/>
          <a:p>
            <a:pPr algn="ctr">
              <a:lnSpc>
                <a:spcPct val="100000"/>
              </a:lnSpc>
              <a:spcBef>
                <a:spcPts val="100"/>
              </a:spcBef>
            </a:pPr>
            <a:r>
              <a:rPr sz="1200" b="0" spc="-40" dirty="0">
                <a:solidFill>
                  <a:srgbClr val="FFFFFF"/>
                </a:solidFill>
                <a:latin typeface="Calibri Light"/>
                <a:cs typeface="Calibri Light"/>
              </a:rPr>
              <a:t>STATUE</a:t>
            </a:r>
            <a:r>
              <a:rPr sz="1200" b="0" spc="-45" dirty="0">
                <a:solidFill>
                  <a:srgbClr val="FFFFFF"/>
                </a:solidFill>
                <a:latin typeface="Calibri Light"/>
                <a:cs typeface="Calibri Light"/>
              </a:rPr>
              <a:t> </a:t>
            </a:r>
            <a:r>
              <a:rPr sz="1200" b="0" dirty="0">
                <a:solidFill>
                  <a:srgbClr val="FFFFFF"/>
                </a:solidFill>
                <a:latin typeface="Calibri Light"/>
                <a:cs typeface="Calibri Light"/>
              </a:rPr>
              <a:t>OF</a:t>
            </a:r>
            <a:r>
              <a:rPr sz="1200" b="0" spc="-35" dirty="0">
                <a:solidFill>
                  <a:srgbClr val="FFFFFF"/>
                </a:solidFill>
                <a:latin typeface="Calibri Light"/>
                <a:cs typeface="Calibri Light"/>
              </a:rPr>
              <a:t> </a:t>
            </a:r>
            <a:r>
              <a:rPr sz="1200" b="0" spc="-10" dirty="0">
                <a:solidFill>
                  <a:srgbClr val="FFFFFF"/>
                </a:solidFill>
                <a:latin typeface="Calibri Light"/>
                <a:cs typeface="Calibri Light"/>
              </a:rPr>
              <a:t>LIBERTY</a:t>
            </a:r>
            <a:endParaRPr sz="1200">
              <a:latin typeface="Calibri Light"/>
              <a:cs typeface="Calibri Light"/>
            </a:endParaRPr>
          </a:p>
          <a:p>
            <a:pPr algn="ctr">
              <a:lnSpc>
                <a:spcPct val="100000"/>
              </a:lnSpc>
            </a:pPr>
            <a:r>
              <a:rPr sz="1200" b="0" dirty="0">
                <a:solidFill>
                  <a:srgbClr val="FFFFFF"/>
                </a:solidFill>
                <a:latin typeface="Calibri Light"/>
                <a:cs typeface="Calibri Light"/>
              </a:rPr>
              <a:t>305</a:t>
            </a:r>
            <a:r>
              <a:rPr sz="1200" b="0" spc="-55" dirty="0">
                <a:solidFill>
                  <a:srgbClr val="FFFFFF"/>
                </a:solidFill>
                <a:latin typeface="Calibri Light"/>
                <a:cs typeface="Calibri Light"/>
              </a:rPr>
              <a:t> </a:t>
            </a:r>
            <a:r>
              <a:rPr sz="1200" b="0" spc="-25" dirty="0">
                <a:solidFill>
                  <a:srgbClr val="FFFFFF"/>
                </a:solidFill>
                <a:latin typeface="Calibri Light"/>
                <a:cs typeface="Calibri Light"/>
              </a:rPr>
              <a:t>ft.</a:t>
            </a:r>
            <a:endParaRPr sz="1200">
              <a:latin typeface="Calibri Light"/>
              <a:cs typeface="Calibri Light"/>
            </a:endParaRPr>
          </a:p>
        </p:txBody>
      </p:sp>
      <p:pic>
        <p:nvPicPr>
          <p:cNvPr id="8" name="object 8"/>
          <p:cNvPicPr/>
          <p:nvPr/>
        </p:nvPicPr>
        <p:blipFill>
          <a:blip r:embed="rId2" cstate="print"/>
          <a:stretch>
            <a:fillRect/>
          </a:stretch>
        </p:blipFill>
        <p:spPr>
          <a:xfrm>
            <a:off x="1324355" y="1100327"/>
            <a:ext cx="4620768" cy="5073396"/>
          </a:xfrm>
          <a:prstGeom prst="rect">
            <a:avLst/>
          </a:prstGeom>
        </p:spPr>
      </p:pic>
      <p:pic>
        <p:nvPicPr>
          <p:cNvPr id="9" name="object 9"/>
          <p:cNvPicPr/>
          <p:nvPr/>
        </p:nvPicPr>
        <p:blipFill>
          <a:blip r:embed="rId3" cstate="print"/>
          <a:stretch>
            <a:fillRect/>
          </a:stretch>
        </p:blipFill>
        <p:spPr>
          <a:xfrm>
            <a:off x="9128759" y="385572"/>
            <a:ext cx="1452372" cy="5788152"/>
          </a:xfrm>
          <a:prstGeom prst="rect">
            <a:avLst/>
          </a:prstGeom>
        </p:spPr>
      </p:pic>
      <p:pic>
        <p:nvPicPr>
          <p:cNvPr id="10" name="object 10"/>
          <p:cNvPicPr/>
          <p:nvPr/>
        </p:nvPicPr>
        <p:blipFill>
          <a:blip r:embed="rId4" cstate="print"/>
          <a:stretch>
            <a:fillRect/>
          </a:stretch>
        </p:blipFill>
        <p:spPr>
          <a:xfrm>
            <a:off x="7947659" y="486155"/>
            <a:ext cx="888492" cy="5516880"/>
          </a:xfrm>
          <a:prstGeom prst="rect">
            <a:avLst/>
          </a:prstGeom>
        </p:spPr>
      </p:pic>
      <p:pic>
        <p:nvPicPr>
          <p:cNvPr id="11" name="object 11"/>
          <p:cNvPicPr/>
          <p:nvPr/>
        </p:nvPicPr>
        <p:blipFill>
          <a:blip r:embed="rId5" cstate="print"/>
          <a:stretch>
            <a:fillRect/>
          </a:stretch>
        </p:blipFill>
        <p:spPr>
          <a:xfrm>
            <a:off x="6291071" y="1136903"/>
            <a:ext cx="886968" cy="486613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B6A10-9812-CAAA-C84F-9F1827B0D5AD}"/>
            </a:ext>
          </a:extLst>
        </p:cNvPr>
        <p:cNvGrpSpPr/>
        <p:nvPr/>
      </p:nvGrpSpPr>
      <p:grpSpPr>
        <a:xfrm>
          <a:off x="0" y="0"/>
          <a:ext cx="0" cy="0"/>
          <a:chOff x="0" y="0"/>
          <a:chExt cx="0" cy="0"/>
        </a:xfrm>
      </p:grpSpPr>
      <p:pic>
        <p:nvPicPr>
          <p:cNvPr id="5" name="object 5">
            <a:extLst>
              <a:ext uri="{FF2B5EF4-FFF2-40B4-BE49-F238E27FC236}">
                <a16:creationId xmlns:a16="http://schemas.microsoft.com/office/drawing/2014/main" id="{41D61DBD-227A-9119-A706-0A5AE503CFE9}"/>
              </a:ext>
            </a:extLst>
          </p:cNvPr>
          <p:cNvPicPr/>
          <p:nvPr/>
        </p:nvPicPr>
        <p:blipFill>
          <a:blip r:embed="rId2" cstate="print"/>
          <a:stretch>
            <a:fillRect/>
          </a:stretch>
        </p:blipFill>
        <p:spPr>
          <a:xfrm>
            <a:off x="0" y="559308"/>
            <a:ext cx="12191974" cy="6298692"/>
          </a:xfrm>
          <a:prstGeom prst="rect">
            <a:avLst/>
          </a:prstGeom>
        </p:spPr>
      </p:pic>
      <p:sp>
        <p:nvSpPr>
          <p:cNvPr id="7" name="object 8">
            <a:extLst>
              <a:ext uri="{FF2B5EF4-FFF2-40B4-BE49-F238E27FC236}">
                <a16:creationId xmlns:a16="http://schemas.microsoft.com/office/drawing/2014/main" id="{63D644D6-482B-803D-A361-FE1514F906A0}"/>
              </a:ext>
            </a:extLst>
          </p:cNvPr>
          <p:cNvSpPr txBox="1"/>
          <p:nvPr/>
        </p:nvSpPr>
        <p:spPr>
          <a:xfrm>
            <a:off x="98314" y="6612580"/>
            <a:ext cx="38925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BEBEBE"/>
                </a:solidFill>
                <a:latin typeface="Yu Gothic"/>
                <a:cs typeface="Yu Gothic"/>
              </a:rPr>
              <a:t>©NASA</a:t>
            </a:r>
            <a:endParaRPr sz="800">
              <a:latin typeface="Yu Gothic"/>
              <a:cs typeface="Yu Gothic"/>
            </a:endParaRPr>
          </a:p>
        </p:txBody>
      </p:sp>
      <p:pic>
        <p:nvPicPr>
          <p:cNvPr id="8" name="object 10">
            <a:extLst>
              <a:ext uri="{FF2B5EF4-FFF2-40B4-BE49-F238E27FC236}">
                <a16:creationId xmlns:a16="http://schemas.microsoft.com/office/drawing/2014/main" id="{F283D562-7242-A334-D8CF-09D4F5CC82E4}"/>
              </a:ext>
            </a:extLst>
          </p:cNvPr>
          <p:cNvPicPr/>
          <p:nvPr/>
        </p:nvPicPr>
        <p:blipFill>
          <a:blip r:embed="rId3" cstate="print"/>
          <a:stretch>
            <a:fillRect/>
          </a:stretch>
        </p:blipFill>
        <p:spPr>
          <a:xfrm>
            <a:off x="6434327" y="5466588"/>
            <a:ext cx="1799844" cy="1376159"/>
          </a:xfrm>
          <a:prstGeom prst="rect">
            <a:avLst/>
          </a:prstGeom>
        </p:spPr>
      </p:pic>
      <p:sp>
        <p:nvSpPr>
          <p:cNvPr id="9" name="object 12">
            <a:extLst>
              <a:ext uri="{FF2B5EF4-FFF2-40B4-BE49-F238E27FC236}">
                <a16:creationId xmlns:a16="http://schemas.microsoft.com/office/drawing/2014/main" id="{82308526-8511-BA70-4FEB-75360C9D7767}"/>
              </a:ext>
            </a:extLst>
          </p:cNvPr>
          <p:cNvSpPr txBox="1"/>
          <p:nvPr/>
        </p:nvSpPr>
        <p:spPr>
          <a:xfrm>
            <a:off x="474733" y="1639760"/>
            <a:ext cx="2212975" cy="4102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Yu Gothic Light"/>
                <a:cs typeface="Yu Gothic Light"/>
              </a:rPr>
              <a:t>International</a:t>
            </a:r>
            <a:r>
              <a:rPr sz="1400" spc="-55" dirty="0">
                <a:solidFill>
                  <a:srgbClr val="FFFFFF"/>
                </a:solidFill>
                <a:latin typeface="Yu Gothic Light"/>
                <a:cs typeface="Yu Gothic Light"/>
              </a:rPr>
              <a:t> </a:t>
            </a:r>
            <a:r>
              <a:rPr sz="1400" dirty="0">
                <a:solidFill>
                  <a:srgbClr val="FFFFFF"/>
                </a:solidFill>
                <a:latin typeface="Yu Gothic Light"/>
                <a:cs typeface="Yu Gothic Light"/>
              </a:rPr>
              <a:t>Habitat</a:t>
            </a:r>
            <a:r>
              <a:rPr sz="1400" spc="-25" dirty="0">
                <a:solidFill>
                  <a:srgbClr val="FFFFFF"/>
                </a:solidFill>
                <a:latin typeface="Yu Gothic Light"/>
                <a:cs typeface="Yu Gothic Light"/>
              </a:rPr>
              <a:t> </a:t>
            </a:r>
            <a:r>
              <a:rPr sz="1400" spc="-10" dirty="0">
                <a:solidFill>
                  <a:srgbClr val="FFFFFF"/>
                </a:solidFill>
                <a:latin typeface="Yu Gothic Light"/>
                <a:cs typeface="Yu Gothic Light"/>
              </a:rPr>
              <a:t>(I-</a:t>
            </a:r>
            <a:r>
              <a:rPr sz="1400" spc="-20" dirty="0">
                <a:solidFill>
                  <a:srgbClr val="FFFFFF"/>
                </a:solidFill>
                <a:latin typeface="Yu Gothic Light"/>
                <a:cs typeface="Yu Gothic Light"/>
              </a:rPr>
              <a:t>HAB)</a:t>
            </a:r>
            <a:endParaRPr sz="1400">
              <a:latin typeface="Yu Gothic Light"/>
              <a:cs typeface="Yu Gothic Light"/>
            </a:endParaRPr>
          </a:p>
          <a:p>
            <a:pPr marL="12700">
              <a:lnSpc>
                <a:spcPct val="100000"/>
              </a:lnSpc>
              <a:spcBef>
                <a:spcPts val="20"/>
              </a:spcBef>
            </a:pPr>
            <a:r>
              <a:rPr sz="1100" spc="-10" dirty="0">
                <a:solidFill>
                  <a:srgbClr val="FFFFFF"/>
                </a:solidFill>
                <a:latin typeface="Yu Gothic Light"/>
                <a:cs typeface="Yu Gothic Light"/>
              </a:rPr>
              <a:t>国際居住棟</a:t>
            </a:r>
            <a:endParaRPr sz="1100">
              <a:latin typeface="Yu Gothic Light"/>
              <a:cs typeface="Yu Gothic Light"/>
            </a:endParaRPr>
          </a:p>
        </p:txBody>
      </p:sp>
      <p:sp>
        <p:nvSpPr>
          <p:cNvPr id="10" name="object 13">
            <a:extLst>
              <a:ext uri="{FF2B5EF4-FFF2-40B4-BE49-F238E27FC236}">
                <a16:creationId xmlns:a16="http://schemas.microsoft.com/office/drawing/2014/main" id="{347FBCCC-CA97-426E-CAA0-4FFEA043DF7D}"/>
              </a:ext>
            </a:extLst>
          </p:cNvPr>
          <p:cNvSpPr txBox="1"/>
          <p:nvPr/>
        </p:nvSpPr>
        <p:spPr>
          <a:xfrm>
            <a:off x="3129902" y="789571"/>
            <a:ext cx="1007110" cy="41020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Yu Gothic Light"/>
                <a:cs typeface="Yu Gothic Light"/>
              </a:rPr>
              <a:t>Canadarm3</a:t>
            </a:r>
            <a:endParaRPr sz="1400">
              <a:latin typeface="Yu Gothic Light"/>
              <a:cs typeface="Yu Gothic Light"/>
            </a:endParaRPr>
          </a:p>
          <a:p>
            <a:pPr marL="12700">
              <a:lnSpc>
                <a:spcPct val="100000"/>
              </a:lnSpc>
              <a:spcBef>
                <a:spcPts val="20"/>
              </a:spcBef>
            </a:pPr>
            <a:r>
              <a:rPr sz="1100" spc="-10" dirty="0">
                <a:solidFill>
                  <a:srgbClr val="FFFFFF"/>
                </a:solidFill>
                <a:latin typeface="Yu Gothic Light"/>
                <a:cs typeface="Yu Gothic Light"/>
              </a:rPr>
              <a:t>ロボットアーム</a:t>
            </a:r>
            <a:endParaRPr sz="1100">
              <a:latin typeface="Yu Gothic Light"/>
              <a:cs typeface="Yu Gothic Light"/>
            </a:endParaRPr>
          </a:p>
        </p:txBody>
      </p:sp>
      <p:sp>
        <p:nvSpPr>
          <p:cNvPr id="11" name="object 14">
            <a:extLst>
              <a:ext uri="{FF2B5EF4-FFF2-40B4-BE49-F238E27FC236}">
                <a16:creationId xmlns:a16="http://schemas.microsoft.com/office/drawing/2014/main" id="{5CD7C132-BA69-67A2-4445-96E568E4049C}"/>
              </a:ext>
            </a:extLst>
          </p:cNvPr>
          <p:cNvSpPr txBox="1"/>
          <p:nvPr/>
        </p:nvSpPr>
        <p:spPr>
          <a:xfrm>
            <a:off x="6717474" y="931748"/>
            <a:ext cx="5045710" cy="4451985"/>
          </a:xfrm>
          <a:prstGeom prst="rect">
            <a:avLst/>
          </a:prstGeom>
        </p:spPr>
        <p:txBody>
          <a:bodyPr vert="horz" wrap="square" lIns="0" tIns="13335" rIns="0" bIns="0" rtlCol="0">
            <a:spAutoFit/>
          </a:bodyPr>
          <a:lstStyle/>
          <a:p>
            <a:pPr marL="535305" marR="17780" indent="-285750" algn="just">
              <a:lnSpc>
                <a:spcPct val="100000"/>
              </a:lnSpc>
              <a:spcBef>
                <a:spcPts val="105"/>
              </a:spcBef>
              <a:buFont typeface="Wingdings"/>
              <a:buChar char=""/>
              <a:tabLst>
                <a:tab pos="536575" algn="l"/>
              </a:tabLst>
            </a:pPr>
            <a:r>
              <a:rPr sz="2000" spc="60" dirty="0">
                <a:solidFill>
                  <a:srgbClr val="FFFFFF"/>
                </a:solidFill>
                <a:latin typeface="Yu Gothic Medium"/>
                <a:cs typeface="Yu Gothic Medium"/>
              </a:rPr>
              <a:t>国際パートナおよび企業の協力のもと	</a:t>
            </a:r>
            <a:r>
              <a:rPr sz="2000" spc="-10" dirty="0">
                <a:solidFill>
                  <a:srgbClr val="FFFFFF"/>
                </a:solidFill>
                <a:latin typeface="Yu Gothic Medium"/>
                <a:cs typeface="Yu Gothic Medium"/>
              </a:rPr>
              <a:t>分担して開発。</a:t>
            </a:r>
            <a:endParaRPr sz="2000">
              <a:latin typeface="Yu Gothic Medium"/>
              <a:cs typeface="Yu Gothic Medium"/>
            </a:endParaRPr>
          </a:p>
          <a:p>
            <a:pPr marL="535305" indent="-285750" algn="just">
              <a:lnSpc>
                <a:spcPct val="100000"/>
              </a:lnSpc>
              <a:spcBef>
                <a:spcPts val="595"/>
              </a:spcBef>
              <a:buFont typeface="Wingdings"/>
              <a:buChar char=""/>
              <a:tabLst>
                <a:tab pos="535305" algn="l"/>
              </a:tabLst>
            </a:pPr>
            <a:r>
              <a:rPr sz="2000" spc="-5" dirty="0">
                <a:solidFill>
                  <a:srgbClr val="FFFFFF"/>
                </a:solidFill>
                <a:latin typeface="Yu Gothic Medium"/>
                <a:cs typeface="Yu Gothic Medium"/>
              </a:rPr>
              <a:t>日本/</a:t>
            </a:r>
            <a:r>
              <a:rPr sz="2000" spc="-10" dirty="0">
                <a:solidFill>
                  <a:srgbClr val="FFFFFF"/>
                </a:solidFill>
                <a:latin typeface="Yu Gothic Medium"/>
                <a:cs typeface="Yu Gothic Medium"/>
              </a:rPr>
              <a:t>JAXA</a:t>
            </a:r>
            <a:r>
              <a:rPr sz="2000" spc="-15" dirty="0">
                <a:solidFill>
                  <a:srgbClr val="FFFFFF"/>
                </a:solidFill>
                <a:latin typeface="Yu Gothic Medium"/>
                <a:cs typeface="Yu Gothic Medium"/>
              </a:rPr>
              <a:t>が貢献するのは、</a:t>
            </a:r>
            <a:endParaRPr sz="2000">
              <a:latin typeface="Yu Gothic Medium"/>
              <a:cs typeface="Yu Gothic Medium"/>
            </a:endParaRPr>
          </a:p>
          <a:p>
            <a:pPr marL="535305" marR="5080" indent="-285750" algn="just">
              <a:lnSpc>
                <a:spcPct val="100000"/>
              </a:lnSpc>
              <a:spcBef>
                <a:spcPts val="605"/>
              </a:spcBef>
              <a:buFont typeface="Wingdings"/>
              <a:buChar char=""/>
              <a:tabLst>
                <a:tab pos="536575" algn="l"/>
              </a:tabLst>
            </a:pPr>
            <a:r>
              <a:rPr sz="2000" spc="-10" dirty="0">
                <a:solidFill>
                  <a:srgbClr val="FFFFFF"/>
                </a:solidFill>
                <a:latin typeface="Yu Gothic Medium"/>
                <a:cs typeface="Yu Gothic Medium"/>
              </a:rPr>
              <a:t>I-</a:t>
            </a:r>
            <a:r>
              <a:rPr sz="2000" dirty="0">
                <a:solidFill>
                  <a:srgbClr val="FFFFFF"/>
                </a:solidFill>
                <a:latin typeface="Yu Gothic Medium"/>
                <a:cs typeface="Yu Gothic Medium"/>
              </a:rPr>
              <a:t>HAB</a:t>
            </a:r>
            <a:r>
              <a:rPr sz="2000" spc="100" dirty="0">
                <a:solidFill>
                  <a:srgbClr val="FFFFFF"/>
                </a:solidFill>
                <a:latin typeface="Yu Gothic Medium"/>
                <a:cs typeface="Yu Gothic Medium"/>
              </a:rPr>
              <a:t>の中核となる生命維持・環境制	</a:t>
            </a:r>
            <a:r>
              <a:rPr sz="2000" dirty="0">
                <a:solidFill>
                  <a:srgbClr val="FFFFFF"/>
                </a:solidFill>
                <a:latin typeface="Yu Gothic Medium"/>
                <a:cs typeface="Yu Gothic Medium"/>
              </a:rPr>
              <a:t>御システム(CO2</a:t>
            </a:r>
            <a:r>
              <a:rPr sz="2000" spc="-5" dirty="0">
                <a:solidFill>
                  <a:srgbClr val="FFFFFF"/>
                </a:solidFill>
                <a:latin typeface="Yu Gothic Medium"/>
                <a:cs typeface="Yu Gothic Medium"/>
              </a:rPr>
              <a:t>除去、微量ガス除去、	</a:t>
            </a:r>
            <a:r>
              <a:rPr sz="2000" dirty="0">
                <a:solidFill>
                  <a:srgbClr val="FFFFFF"/>
                </a:solidFill>
                <a:latin typeface="Yu Gothic Medium"/>
                <a:cs typeface="Yu Gothic Medium"/>
              </a:rPr>
              <a:t>酸素分圧制御</a:t>
            </a:r>
            <a:r>
              <a:rPr sz="2000" spc="-50" dirty="0">
                <a:solidFill>
                  <a:srgbClr val="FFFFFF"/>
                </a:solidFill>
                <a:latin typeface="Yu Gothic Medium"/>
                <a:cs typeface="Yu Gothic Medium"/>
              </a:rPr>
              <a:t>）</a:t>
            </a:r>
            <a:endParaRPr sz="2000">
              <a:latin typeface="Yu Gothic Medium"/>
              <a:cs typeface="Yu Gothic Medium"/>
            </a:endParaRPr>
          </a:p>
          <a:p>
            <a:pPr marL="535305" indent="-285750" algn="just">
              <a:lnSpc>
                <a:spcPct val="100000"/>
              </a:lnSpc>
              <a:spcBef>
                <a:spcPts val="600"/>
              </a:spcBef>
              <a:buFont typeface="Wingdings"/>
              <a:buChar char=""/>
              <a:tabLst>
                <a:tab pos="535305" algn="l"/>
              </a:tabLst>
            </a:pPr>
            <a:r>
              <a:rPr sz="2000" dirty="0">
                <a:solidFill>
                  <a:srgbClr val="FFFFFF"/>
                </a:solidFill>
                <a:latin typeface="Yu Gothic Medium"/>
                <a:cs typeface="Yu Gothic Medium"/>
              </a:rPr>
              <a:t>HTV-</a:t>
            </a:r>
            <a:r>
              <a:rPr sz="2000" spc="-10" dirty="0">
                <a:solidFill>
                  <a:srgbClr val="FFFFFF"/>
                </a:solidFill>
                <a:latin typeface="Yu Gothic Medium"/>
                <a:cs typeface="Yu Gothic Medium"/>
              </a:rPr>
              <a:t>X</a:t>
            </a:r>
            <a:r>
              <a:rPr sz="2000" spc="-20" dirty="0">
                <a:solidFill>
                  <a:srgbClr val="FFFFFF"/>
                </a:solidFill>
                <a:latin typeface="Yu Gothic Medium"/>
                <a:cs typeface="Yu Gothic Medium"/>
              </a:rPr>
              <a:t>の技術を活用した物資補給</a:t>
            </a:r>
            <a:endParaRPr sz="2000">
              <a:latin typeface="Yu Gothic Medium"/>
              <a:cs typeface="Yu Gothic Medium"/>
            </a:endParaRPr>
          </a:p>
          <a:p>
            <a:pPr marL="535305" indent="-285750" algn="just">
              <a:lnSpc>
                <a:spcPct val="100000"/>
              </a:lnSpc>
              <a:spcBef>
                <a:spcPts val="600"/>
              </a:spcBef>
              <a:buFont typeface="Wingdings"/>
              <a:buChar char=""/>
              <a:tabLst>
                <a:tab pos="535305" algn="l"/>
              </a:tabLst>
            </a:pPr>
            <a:r>
              <a:rPr sz="2000" dirty="0">
                <a:solidFill>
                  <a:srgbClr val="FFFFFF"/>
                </a:solidFill>
                <a:latin typeface="Yu Gothic Medium"/>
                <a:cs typeface="Yu Gothic Medium"/>
              </a:rPr>
              <a:t>HALO</a:t>
            </a:r>
            <a:r>
              <a:rPr sz="2000" spc="50" dirty="0">
                <a:solidFill>
                  <a:srgbClr val="FFFFFF"/>
                </a:solidFill>
                <a:latin typeface="Yu Gothic Medium"/>
                <a:cs typeface="Yu Gothic Medium"/>
              </a:rPr>
              <a:t>へのバッテリー提供  等</a:t>
            </a:r>
            <a:endParaRPr sz="2000">
              <a:latin typeface="Yu Gothic Medium"/>
              <a:cs typeface="Yu Gothic Medium"/>
            </a:endParaRPr>
          </a:p>
          <a:p>
            <a:pPr marL="12700">
              <a:lnSpc>
                <a:spcPct val="100000"/>
              </a:lnSpc>
              <a:spcBef>
                <a:spcPts val="2420"/>
              </a:spcBef>
            </a:pPr>
            <a:r>
              <a:rPr sz="1400" dirty="0">
                <a:solidFill>
                  <a:srgbClr val="FFFFFF"/>
                </a:solidFill>
                <a:latin typeface="Yu Gothic Light"/>
                <a:cs typeface="Yu Gothic Light"/>
              </a:rPr>
              <a:t>Power</a:t>
            </a:r>
            <a:r>
              <a:rPr sz="1400" spc="-25" dirty="0">
                <a:solidFill>
                  <a:srgbClr val="FFFFFF"/>
                </a:solidFill>
                <a:latin typeface="Yu Gothic Light"/>
                <a:cs typeface="Yu Gothic Light"/>
              </a:rPr>
              <a:t> </a:t>
            </a:r>
            <a:r>
              <a:rPr sz="1400" dirty="0">
                <a:solidFill>
                  <a:srgbClr val="FFFFFF"/>
                </a:solidFill>
                <a:latin typeface="Yu Gothic Light"/>
                <a:cs typeface="Yu Gothic Light"/>
              </a:rPr>
              <a:t>and</a:t>
            </a:r>
            <a:r>
              <a:rPr sz="1400" spc="-40" dirty="0">
                <a:solidFill>
                  <a:srgbClr val="FFFFFF"/>
                </a:solidFill>
                <a:latin typeface="Yu Gothic Light"/>
                <a:cs typeface="Yu Gothic Light"/>
              </a:rPr>
              <a:t> </a:t>
            </a:r>
            <a:r>
              <a:rPr sz="1400" dirty="0">
                <a:solidFill>
                  <a:srgbClr val="FFFFFF"/>
                </a:solidFill>
                <a:latin typeface="Yu Gothic Light"/>
                <a:cs typeface="Yu Gothic Light"/>
              </a:rPr>
              <a:t>Propulsion</a:t>
            </a:r>
            <a:r>
              <a:rPr sz="1400" spc="-55" dirty="0">
                <a:solidFill>
                  <a:srgbClr val="FFFFFF"/>
                </a:solidFill>
                <a:latin typeface="Yu Gothic Light"/>
                <a:cs typeface="Yu Gothic Light"/>
              </a:rPr>
              <a:t> </a:t>
            </a:r>
            <a:r>
              <a:rPr sz="1400" dirty="0">
                <a:solidFill>
                  <a:srgbClr val="FFFFFF"/>
                </a:solidFill>
                <a:latin typeface="Yu Gothic Light"/>
                <a:cs typeface="Yu Gothic Light"/>
              </a:rPr>
              <a:t>Element</a:t>
            </a:r>
            <a:r>
              <a:rPr sz="1400" spc="-25" dirty="0">
                <a:solidFill>
                  <a:srgbClr val="FFFFFF"/>
                </a:solidFill>
                <a:latin typeface="Yu Gothic Light"/>
                <a:cs typeface="Yu Gothic Light"/>
              </a:rPr>
              <a:t> </a:t>
            </a:r>
            <a:r>
              <a:rPr sz="1400" spc="-20" dirty="0">
                <a:solidFill>
                  <a:srgbClr val="FFFFFF"/>
                </a:solidFill>
                <a:latin typeface="Yu Gothic Light"/>
                <a:cs typeface="Yu Gothic Light"/>
              </a:rPr>
              <a:t>(PPE)</a:t>
            </a:r>
            <a:endParaRPr sz="1400">
              <a:latin typeface="Yu Gothic Light"/>
              <a:cs typeface="Yu Gothic Light"/>
            </a:endParaRPr>
          </a:p>
          <a:p>
            <a:pPr marL="12700">
              <a:lnSpc>
                <a:spcPct val="100000"/>
              </a:lnSpc>
              <a:spcBef>
                <a:spcPts val="20"/>
              </a:spcBef>
            </a:pPr>
            <a:r>
              <a:rPr sz="1100" spc="-5" dirty="0">
                <a:solidFill>
                  <a:srgbClr val="FFFFFF"/>
                </a:solidFill>
                <a:latin typeface="Yu Gothic Light"/>
                <a:cs typeface="Yu Gothic Light"/>
              </a:rPr>
              <a:t>電気・推進エレメント</a:t>
            </a:r>
            <a:endParaRPr sz="1100">
              <a:latin typeface="Yu Gothic Light"/>
              <a:cs typeface="Yu Gothic Light"/>
            </a:endParaRPr>
          </a:p>
          <a:p>
            <a:pPr marL="12700">
              <a:lnSpc>
                <a:spcPct val="100000"/>
              </a:lnSpc>
              <a:spcBef>
                <a:spcPts val="880"/>
              </a:spcBef>
            </a:pPr>
            <a:r>
              <a:rPr sz="1400" dirty="0">
                <a:solidFill>
                  <a:srgbClr val="FFFFFF"/>
                </a:solidFill>
                <a:latin typeface="Yu Gothic Light"/>
                <a:cs typeface="Yu Gothic Light"/>
              </a:rPr>
              <a:t>Habitation</a:t>
            </a:r>
            <a:r>
              <a:rPr sz="1400" spc="-25" dirty="0">
                <a:solidFill>
                  <a:srgbClr val="FFFFFF"/>
                </a:solidFill>
                <a:latin typeface="Yu Gothic Light"/>
                <a:cs typeface="Yu Gothic Light"/>
              </a:rPr>
              <a:t> </a:t>
            </a:r>
            <a:r>
              <a:rPr sz="1400" dirty="0">
                <a:solidFill>
                  <a:srgbClr val="FFFFFF"/>
                </a:solidFill>
                <a:latin typeface="Yu Gothic Light"/>
                <a:cs typeface="Yu Gothic Light"/>
              </a:rPr>
              <a:t>and</a:t>
            </a:r>
            <a:r>
              <a:rPr sz="1400" spc="-60" dirty="0">
                <a:solidFill>
                  <a:srgbClr val="FFFFFF"/>
                </a:solidFill>
                <a:latin typeface="Yu Gothic Light"/>
                <a:cs typeface="Yu Gothic Light"/>
              </a:rPr>
              <a:t> </a:t>
            </a:r>
            <a:r>
              <a:rPr sz="1400" dirty="0">
                <a:solidFill>
                  <a:srgbClr val="FFFFFF"/>
                </a:solidFill>
                <a:latin typeface="Yu Gothic Light"/>
                <a:cs typeface="Yu Gothic Light"/>
              </a:rPr>
              <a:t>Logistics</a:t>
            </a:r>
            <a:r>
              <a:rPr sz="1400" spc="-25" dirty="0">
                <a:solidFill>
                  <a:srgbClr val="FFFFFF"/>
                </a:solidFill>
                <a:latin typeface="Yu Gothic Light"/>
                <a:cs typeface="Yu Gothic Light"/>
              </a:rPr>
              <a:t> </a:t>
            </a:r>
            <a:r>
              <a:rPr sz="1400" dirty="0">
                <a:solidFill>
                  <a:srgbClr val="FFFFFF"/>
                </a:solidFill>
                <a:latin typeface="Yu Gothic Light"/>
                <a:cs typeface="Yu Gothic Light"/>
              </a:rPr>
              <a:t>Outpost</a:t>
            </a:r>
            <a:r>
              <a:rPr sz="1400" spc="-45" dirty="0">
                <a:solidFill>
                  <a:srgbClr val="FFFFFF"/>
                </a:solidFill>
                <a:latin typeface="Yu Gothic Light"/>
                <a:cs typeface="Yu Gothic Light"/>
              </a:rPr>
              <a:t> </a:t>
            </a:r>
            <a:r>
              <a:rPr sz="1400" spc="-10" dirty="0">
                <a:solidFill>
                  <a:srgbClr val="FFFFFF"/>
                </a:solidFill>
                <a:latin typeface="Yu Gothic Light"/>
                <a:cs typeface="Yu Gothic Light"/>
              </a:rPr>
              <a:t>(HALO)</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居住・ロジスティクス拠点</a:t>
            </a:r>
            <a:endParaRPr sz="1100">
              <a:latin typeface="Yu Gothic Light"/>
              <a:cs typeface="Yu Gothic Light"/>
            </a:endParaRPr>
          </a:p>
          <a:p>
            <a:pPr marL="47625">
              <a:lnSpc>
                <a:spcPct val="100000"/>
              </a:lnSpc>
              <a:spcBef>
                <a:spcPts val="880"/>
              </a:spcBef>
            </a:pPr>
            <a:r>
              <a:rPr sz="1400" dirty="0">
                <a:solidFill>
                  <a:srgbClr val="FFFFFF"/>
                </a:solidFill>
                <a:latin typeface="Yu Gothic Light"/>
                <a:cs typeface="Yu Gothic Light"/>
              </a:rPr>
              <a:t>Esprit</a:t>
            </a:r>
            <a:r>
              <a:rPr sz="1400" spc="-30" dirty="0">
                <a:solidFill>
                  <a:srgbClr val="FFFFFF"/>
                </a:solidFill>
                <a:latin typeface="Yu Gothic Light"/>
                <a:cs typeface="Yu Gothic Light"/>
              </a:rPr>
              <a:t> </a:t>
            </a:r>
            <a:r>
              <a:rPr sz="1400" dirty="0">
                <a:solidFill>
                  <a:srgbClr val="FFFFFF"/>
                </a:solidFill>
                <a:latin typeface="Yu Gothic Light"/>
                <a:cs typeface="Yu Gothic Light"/>
              </a:rPr>
              <a:t>Refueling</a:t>
            </a:r>
            <a:r>
              <a:rPr sz="1400" spc="-40" dirty="0">
                <a:solidFill>
                  <a:srgbClr val="FFFFFF"/>
                </a:solidFill>
                <a:latin typeface="Yu Gothic Light"/>
                <a:cs typeface="Yu Gothic Light"/>
              </a:rPr>
              <a:t> </a:t>
            </a:r>
            <a:r>
              <a:rPr sz="1400" dirty="0">
                <a:solidFill>
                  <a:srgbClr val="FFFFFF"/>
                </a:solidFill>
                <a:latin typeface="Yu Gothic Light"/>
                <a:cs typeface="Yu Gothic Light"/>
              </a:rPr>
              <a:t>Module</a:t>
            </a:r>
            <a:r>
              <a:rPr sz="1400" spc="-55" dirty="0">
                <a:solidFill>
                  <a:srgbClr val="FFFFFF"/>
                </a:solidFill>
                <a:latin typeface="Yu Gothic Light"/>
                <a:cs typeface="Yu Gothic Light"/>
              </a:rPr>
              <a:t> </a:t>
            </a:r>
            <a:r>
              <a:rPr sz="1400" spc="-20" dirty="0">
                <a:solidFill>
                  <a:srgbClr val="FFFFFF"/>
                </a:solidFill>
                <a:latin typeface="Yu Gothic Light"/>
                <a:cs typeface="Yu Gothic Light"/>
              </a:rPr>
              <a:t>(ERM)</a:t>
            </a:r>
            <a:endParaRPr sz="1400">
              <a:latin typeface="Yu Gothic Light"/>
              <a:cs typeface="Yu Gothic Light"/>
            </a:endParaRPr>
          </a:p>
          <a:p>
            <a:pPr marL="47625">
              <a:lnSpc>
                <a:spcPct val="100000"/>
              </a:lnSpc>
              <a:spcBef>
                <a:spcPts val="20"/>
              </a:spcBef>
            </a:pPr>
            <a:r>
              <a:rPr sz="1100" spc="-10" dirty="0">
                <a:solidFill>
                  <a:srgbClr val="FFFFFF"/>
                </a:solidFill>
                <a:latin typeface="Yu Gothic Light"/>
                <a:cs typeface="Yu Gothic Light"/>
              </a:rPr>
              <a:t>燃料補給モジュール</a:t>
            </a:r>
            <a:endParaRPr sz="1100">
              <a:latin typeface="Yu Gothic Light"/>
              <a:cs typeface="Yu Gothic Light"/>
            </a:endParaRPr>
          </a:p>
        </p:txBody>
      </p:sp>
      <p:sp>
        <p:nvSpPr>
          <p:cNvPr id="12" name="object 15">
            <a:extLst>
              <a:ext uri="{FF2B5EF4-FFF2-40B4-BE49-F238E27FC236}">
                <a16:creationId xmlns:a16="http://schemas.microsoft.com/office/drawing/2014/main" id="{5B1F652A-E5A1-894F-03CE-724DBC0639F3}"/>
              </a:ext>
            </a:extLst>
          </p:cNvPr>
          <p:cNvSpPr txBox="1"/>
          <p:nvPr/>
        </p:nvSpPr>
        <p:spPr>
          <a:xfrm>
            <a:off x="474733" y="4116031"/>
            <a:ext cx="1321435" cy="410209"/>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Yu Gothic Light"/>
                <a:cs typeface="Yu Gothic Light"/>
              </a:rPr>
              <a:t>Logistics</a:t>
            </a:r>
            <a:r>
              <a:rPr sz="1400" spc="-45" dirty="0">
                <a:solidFill>
                  <a:srgbClr val="FFFFFF"/>
                </a:solidFill>
                <a:latin typeface="Yu Gothic Light"/>
                <a:cs typeface="Yu Gothic Light"/>
              </a:rPr>
              <a:t> </a:t>
            </a:r>
            <a:r>
              <a:rPr sz="1400" spc="-10" dirty="0">
                <a:solidFill>
                  <a:srgbClr val="FFFFFF"/>
                </a:solidFill>
                <a:latin typeface="Yu Gothic Light"/>
                <a:cs typeface="Yu Gothic Light"/>
              </a:rPr>
              <a:t>Module</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物資補給モジュール</a:t>
            </a:r>
            <a:endParaRPr sz="1100">
              <a:latin typeface="Yu Gothic Light"/>
              <a:cs typeface="Yu Gothic Light"/>
            </a:endParaRPr>
          </a:p>
        </p:txBody>
      </p:sp>
      <p:sp>
        <p:nvSpPr>
          <p:cNvPr id="13" name="object 16">
            <a:extLst>
              <a:ext uri="{FF2B5EF4-FFF2-40B4-BE49-F238E27FC236}">
                <a16:creationId xmlns:a16="http://schemas.microsoft.com/office/drawing/2014/main" id="{1EB6E686-DEB7-0773-DE97-1FEE2B83971B}"/>
              </a:ext>
            </a:extLst>
          </p:cNvPr>
          <p:cNvSpPr txBox="1"/>
          <p:nvPr/>
        </p:nvSpPr>
        <p:spPr>
          <a:xfrm>
            <a:off x="474733" y="4675644"/>
            <a:ext cx="726440" cy="410209"/>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Yu Gothic Light"/>
                <a:cs typeface="Yu Gothic Light"/>
              </a:rPr>
              <a:t>Airlock</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エアロック</a:t>
            </a:r>
            <a:endParaRPr sz="1100">
              <a:latin typeface="Yu Gothic Light"/>
              <a:cs typeface="Yu Gothic Light"/>
            </a:endParaRPr>
          </a:p>
        </p:txBody>
      </p:sp>
      <p:sp>
        <p:nvSpPr>
          <p:cNvPr id="14" name="object 17">
            <a:extLst>
              <a:ext uri="{FF2B5EF4-FFF2-40B4-BE49-F238E27FC236}">
                <a16:creationId xmlns:a16="http://schemas.microsoft.com/office/drawing/2014/main" id="{F5E6C7E7-C6D5-6996-15A8-A0C36940E061}"/>
              </a:ext>
            </a:extLst>
          </p:cNvPr>
          <p:cNvSpPr txBox="1"/>
          <p:nvPr/>
        </p:nvSpPr>
        <p:spPr>
          <a:xfrm>
            <a:off x="474733" y="5646792"/>
            <a:ext cx="726440" cy="410209"/>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Yu Gothic Light"/>
                <a:cs typeface="Yu Gothic Light"/>
              </a:rPr>
              <a:t>Orion</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有人宇宙船</a:t>
            </a:r>
            <a:endParaRPr sz="1100">
              <a:latin typeface="Yu Gothic Light"/>
              <a:cs typeface="Yu Gothic Light"/>
            </a:endParaRPr>
          </a:p>
        </p:txBody>
      </p:sp>
      <p:sp>
        <p:nvSpPr>
          <p:cNvPr id="15" name="object 18">
            <a:extLst>
              <a:ext uri="{FF2B5EF4-FFF2-40B4-BE49-F238E27FC236}">
                <a16:creationId xmlns:a16="http://schemas.microsoft.com/office/drawing/2014/main" id="{566B9DD3-A96B-1203-94EE-A053EA89F79D}"/>
              </a:ext>
            </a:extLst>
          </p:cNvPr>
          <p:cNvSpPr txBox="1"/>
          <p:nvPr/>
        </p:nvSpPr>
        <p:spPr>
          <a:xfrm>
            <a:off x="474733" y="1126223"/>
            <a:ext cx="2356485" cy="4102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Yu Gothic Light"/>
                <a:cs typeface="Yu Gothic Light"/>
              </a:rPr>
              <a:t>Human</a:t>
            </a:r>
            <a:r>
              <a:rPr sz="1400" spc="-45" dirty="0">
                <a:solidFill>
                  <a:srgbClr val="FFFFFF"/>
                </a:solidFill>
                <a:latin typeface="Yu Gothic Light"/>
                <a:cs typeface="Yu Gothic Light"/>
              </a:rPr>
              <a:t> </a:t>
            </a:r>
            <a:r>
              <a:rPr sz="1400" dirty="0">
                <a:solidFill>
                  <a:srgbClr val="FFFFFF"/>
                </a:solidFill>
                <a:latin typeface="Yu Gothic Light"/>
                <a:cs typeface="Yu Gothic Light"/>
              </a:rPr>
              <a:t>Landing</a:t>
            </a:r>
            <a:r>
              <a:rPr sz="1400" spc="-55" dirty="0">
                <a:solidFill>
                  <a:srgbClr val="FFFFFF"/>
                </a:solidFill>
                <a:latin typeface="Yu Gothic Light"/>
                <a:cs typeface="Yu Gothic Light"/>
              </a:rPr>
              <a:t> </a:t>
            </a:r>
            <a:r>
              <a:rPr sz="1400" dirty="0">
                <a:solidFill>
                  <a:srgbClr val="FFFFFF"/>
                </a:solidFill>
                <a:latin typeface="Yu Gothic Light"/>
                <a:cs typeface="Yu Gothic Light"/>
              </a:rPr>
              <a:t>System</a:t>
            </a:r>
            <a:r>
              <a:rPr sz="1400" spc="-25" dirty="0">
                <a:solidFill>
                  <a:srgbClr val="FFFFFF"/>
                </a:solidFill>
                <a:latin typeface="Yu Gothic Light"/>
                <a:cs typeface="Yu Gothic Light"/>
              </a:rPr>
              <a:t> </a:t>
            </a:r>
            <a:r>
              <a:rPr sz="1400" spc="-20" dirty="0">
                <a:solidFill>
                  <a:srgbClr val="FFFFFF"/>
                </a:solidFill>
                <a:latin typeface="Yu Gothic Light"/>
                <a:cs typeface="Yu Gothic Light"/>
              </a:rPr>
              <a:t>(HLS)</a:t>
            </a:r>
            <a:endParaRPr sz="1400">
              <a:latin typeface="Yu Gothic Light"/>
              <a:cs typeface="Yu Gothic Light"/>
            </a:endParaRPr>
          </a:p>
          <a:p>
            <a:pPr marL="12700">
              <a:lnSpc>
                <a:spcPct val="100000"/>
              </a:lnSpc>
              <a:spcBef>
                <a:spcPts val="20"/>
              </a:spcBef>
            </a:pPr>
            <a:r>
              <a:rPr sz="1100" spc="-10" dirty="0">
                <a:solidFill>
                  <a:srgbClr val="FFFFFF"/>
                </a:solidFill>
                <a:latin typeface="Yu Gothic Light"/>
                <a:cs typeface="Yu Gothic Light"/>
              </a:rPr>
              <a:t>月面着陸船</a:t>
            </a:r>
            <a:endParaRPr sz="1100">
              <a:latin typeface="Yu Gothic Light"/>
              <a:cs typeface="Yu Gothic Light"/>
            </a:endParaRPr>
          </a:p>
        </p:txBody>
      </p:sp>
      <p:sp>
        <p:nvSpPr>
          <p:cNvPr id="16" name="object 19">
            <a:extLst>
              <a:ext uri="{FF2B5EF4-FFF2-40B4-BE49-F238E27FC236}">
                <a16:creationId xmlns:a16="http://schemas.microsoft.com/office/drawing/2014/main" id="{30335773-FEF1-9D2D-2E2E-016E359832EB}"/>
              </a:ext>
            </a:extLst>
          </p:cNvPr>
          <p:cNvSpPr txBox="1"/>
          <p:nvPr/>
        </p:nvSpPr>
        <p:spPr>
          <a:xfrm>
            <a:off x="8593963" y="5927771"/>
            <a:ext cx="1321435" cy="410209"/>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Yu Gothic Light"/>
                <a:cs typeface="Yu Gothic Light"/>
              </a:rPr>
              <a:t>Logistics</a:t>
            </a:r>
            <a:r>
              <a:rPr sz="1400" spc="-45" dirty="0">
                <a:solidFill>
                  <a:srgbClr val="FFFFFF"/>
                </a:solidFill>
                <a:latin typeface="Yu Gothic Light"/>
                <a:cs typeface="Yu Gothic Light"/>
              </a:rPr>
              <a:t> </a:t>
            </a:r>
            <a:r>
              <a:rPr sz="1400" spc="-10" dirty="0">
                <a:solidFill>
                  <a:srgbClr val="FFFFFF"/>
                </a:solidFill>
                <a:latin typeface="Yu Gothic Light"/>
                <a:cs typeface="Yu Gothic Light"/>
              </a:rPr>
              <a:t>Module</a:t>
            </a:r>
            <a:endParaRPr sz="1400">
              <a:latin typeface="Yu Gothic Light"/>
              <a:cs typeface="Yu Gothic Light"/>
            </a:endParaRPr>
          </a:p>
          <a:p>
            <a:pPr marL="12700">
              <a:lnSpc>
                <a:spcPct val="100000"/>
              </a:lnSpc>
              <a:spcBef>
                <a:spcPts val="25"/>
              </a:spcBef>
            </a:pPr>
            <a:r>
              <a:rPr sz="1100" spc="-10" dirty="0">
                <a:solidFill>
                  <a:srgbClr val="FFFFFF"/>
                </a:solidFill>
                <a:latin typeface="Yu Gothic Light"/>
                <a:cs typeface="Yu Gothic Light"/>
              </a:rPr>
              <a:t>HTV-</a:t>
            </a:r>
            <a:r>
              <a:rPr sz="1100" dirty="0">
                <a:solidFill>
                  <a:srgbClr val="FFFFFF"/>
                </a:solidFill>
                <a:latin typeface="Yu Gothic Light"/>
                <a:cs typeface="Yu Gothic Light"/>
              </a:rPr>
              <a:t>XG</a:t>
            </a:r>
            <a:r>
              <a:rPr sz="1100" spc="-15" dirty="0">
                <a:solidFill>
                  <a:srgbClr val="FFFFFF"/>
                </a:solidFill>
                <a:latin typeface="Yu Gothic Light"/>
                <a:cs typeface="Yu Gothic Light"/>
              </a:rPr>
              <a:t> (物資補給)</a:t>
            </a:r>
            <a:endParaRPr sz="1100">
              <a:latin typeface="Yu Gothic Light"/>
              <a:cs typeface="Yu Gothic Light"/>
            </a:endParaRPr>
          </a:p>
        </p:txBody>
      </p:sp>
      <p:grpSp>
        <p:nvGrpSpPr>
          <p:cNvPr id="17" name="object 20">
            <a:extLst>
              <a:ext uri="{FF2B5EF4-FFF2-40B4-BE49-F238E27FC236}">
                <a16:creationId xmlns:a16="http://schemas.microsoft.com/office/drawing/2014/main" id="{4D72BD3C-0098-DB80-30A3-43BB1DA8C42B}"/>
              </a:ext>
            </a:extLst>
          </p:cNvPr>
          <p:cNvGrpSpPr/>
          <p:nvPr/>
        </p:nvGrpSpPr>
        <p:grpSpPr>
          <a:xfrm>
            <a:off x="422149" y="745248"/>
            <a:ext cx="11431270" cy="5879592"/>
            <a:chOff x="396239" y="745235"/>
            <a:chExt cx="11431270" cy="5879592"/>
          </a:xfrm>
        </p:grpSpPr>
        <p:sp>
          <p:nvSpPr>
            <p:cNvPr id="18" name="object 21">
              <a:extLst>
                <a:ext uri="{FF2B5EF4-FFF2-40B4-BE49-F238E27FC236}">
                  <a16:creationId xmlns:a16="http://schemas.microsoft.com/office/drawing/2014/main" id="{B0F78121-1749-8373-82E8-D41590F5A8DD}"/>
                </a:ext>
              </a:extLst>
            </p:cNvPr>
            <p:cNvSpPr/>
            <p:nvPr/>
          </p:nvSpPr>
          <p:spPr>
            <a:xfrm>
              <a:off x="2932176" y="1353324"/>
              <a:ext cx="784225" cy="571500"/>
            </a:xfrm>
            <a:custGeom>
              <a:avLst/>
              <a:gdLst/>
              <a:ahLst/>
              <a:cxnLst/>
              <a:rect l="l" t="t" r="r" b="b"/>
              <a:pathLst>
                <a:path w="784225" h="571500">
                  <a:moveTo>
                    <a:pt x="783666" y="571284"/>
                  </a:moveTo>
                  <a:lnTo>
                    <a:pt x="391833" y="571284"/>
                  </a:lnTo>
                  <a:lnTo>
                    <a:pt x="391833" y="0"/>
                  </a:lnTo>
                  <a:lnTo>
                    <a:pt x="0" y="0"/>
                  </a:lnTo>
                </a:path>
              </a:pathLst>
            </a:custGeom>
            <a:ln w="12700">
              <a:solidFill>
                <a:srgbClr val="FFFFFF"/>
              </a:solidFill>
            </a:ln>
          </p:spPr>
          <p:txBody>
            <a:bodyPr wrap="square" lIns="0" tIns="0" rIns="0" bIns="0" rtlCol="0"/>
            <a:lstStyle/>
            <a:p>
              <a:endParaRPr/>
            </a:p>
          </p:txBody>
        </p:sp>
        <p:pic>
          <p:nvPicPr>
            <p:cNvPr id="19" name="object 22">
              <a:extLst>
                <a:ext uri="{FF2B5EF4-FFF2-40B4-BE49-F238E27FC236}">
                  <a16:creationId xmlns:a16="http://schemas.microsoft.com/office/drawing/2014/main" id="{DC4EFFF0-F540-D1F0-9B19-1D47AE04D473}"/>
                </a:ext>
              </a:extLst>
            </p:cNvPr>
            <p:cNvPicPr/>
            <p:nvPr/>
          </p:nvPicPr>
          <p:blipFill>
            <a:blip r:embed="rId4" cstate="print"/>
            <a:stretch>
              <a:fillRect/>
            </a:stretch>
          </p:blipFill>
          <p:spPr>
            <a:xfrm>
              <a:off x="3677742" y="1886508"/>
              <a:ext cx="76200" cy="76200"/>
            </a:xfrm>
            <a:prstGeom prst="rect">
              <a:avLst/>
            </a:prstGeom>
          </p:spPr>
        </p:pic>
        <p:sp>
          <p:nvSpPr>
            <p:cNvPr id="20" name="object 23">
              <a:extLst>
                <a:ext uri="{FF2B5EF4-FFF2-40B4-BE49-F238E27FC236}">
                  <a16:creationId xmlns:a16="http://schemas.microsoft.com/office/drawing/2014/main" id="{998CE812-E1EF-58C4-538B-BF0054591B3D}"/>
                </a:ext>
              </a:extLst>
            </p:cNvPr>
            <p:cNvSpPr/>
            <p:nvPr/>
          </p:nvSpPr>
          <p:spPr>
            <a:xfrm>
              <a:off x="2784347" y="1866900"/>
              <a:ext cx="356870" cy="1262380"/>
            </a:xfrm>
            <a:custGeom>
              <a:avLst/>
              <a:gdLst/>
              <a:ahLst/>
              <a:cxnLst/>
              <a:rect l="l" t="t" r="r" b="b"/>
              <a:pathLst>
                <a:path w="356869" h="1262380">
                  <a:moveTo>
                    <a:pt x="356400" y="1261770"/>
                  </a:moveTo>
                  <a:lnTo>
                    <a:pt x="356400" y="0"/>
                  </a:lnTo>
                  <a:lnTo>
                    <a:pt x="0" y="0"/>
                  </a:lnTo>
                </a:path>
              </a:pathLst>
            </a:custGeom>
            <a:ln w="12700">
              <a:solidFill>
                <a:srgbClr val="FFFFFF"/>
              </a:solidFill>
            </a:ln>
          </p:spPr>
          <p:txBody>
            <a:bodyPr wrap="square" lIns="0" tIns="0" rIns="0" bIns="0" rtlCol="0"/>
            <a:lstStyle/>
            <a:p>
              <a:endParaRPr/>
            </a:p>
          </p:txBody>
        </p:sp>
        <p:pic>
          <p:nvPicPr>
            <p:cNvPr id="21" name="object 24">
              <a:extLst>
                <a:ext uri="{FF2B5EF4-FFF2-40B4-BE49-F238E27FC236}">
                  <a16:creationId xmlns:a16="http://schemas.microsoft.com/office/drawing/2014/main" id="{6E3F0A1A-FD95-87BB-C12E-9830DB986A64}"/>
                </a:ext>
              </a:extLst>
            </p:cNvPr>
            <p:cNvPicPr/>
            <p:nvPr/>
          </p:nvPicPr>
          <p:blipFill>
            <a:blip r:embed="rId4" cstate="print"/>
            <a:stretch>
              <a:fillRect/>
            </a:stretch>
          </p:blipFill>
          <p:spPr>
            <a:xfrm>
              <a:off x="3102648" y="3090570"/>
              <a:ext cx="76200" cy="76200"/>
            </a:xfrm>
            <a:prstGeom prst="rect">
              <a:avLst/>
            </a:prstGeom>
          </p:spPr>
        </p:pic>
        <p:sp>
          <p:nvSpPr>
            <p:cNvPr id="22" name="object 25">
              <a:extLst>
                <a:ext uri="{FF2B5EF4-FFF2-40B4-BE49-F238E27FC236}">
                  <a16:creationId xmlns:a16="http://schemas.microsoft.com/office/drawing/2014/main" id="{18CBAA4F-B595-9217-62AB-8915B01458B9}"/>
                </a:ext>
              </a:extLst>
            </p:cNvPr>
            <p:cNvSpPr/>
            <p:nvPr/>
          </p:nvSpPr>
          <p:spPr>
            <a:xfrm>
              <a:off x="1141475" y="3681984"/>
              <a:ext cx="158750" cy="415290"/>
            </a:xfrm>
            <a:custGeom>
              <a:avLst/>
              <a:gdLst/>
              <a:ahLst/>
              <a:cxnLst/>
              <a:rect l="l" t="t" r="r" b="b"/>
              <a:pathLst>
                <a:path w="158750" h="415289">
                  <a:moveTo>
                    <a:pt x="158648" y="0"/>
                  </a:moveTo>
                  <a:lnTo>
                    <a:pt x="158648" y="207606"/>
                  </a:lnTo>
                  <a:lnTo>
                    <a:pt x="0" y="207606"/>
                  </a:lnTo>
                  <a:lnTo>
                    <a:pt x="0" y="415213"/>
                  </a:lnTo>
                </a:path>
              </a:pathLst>
            </a:custGeom>
            <a:ln w="12700">
              <a:solidFill>
                <a:srgbClr val="FFFFFF"/>
              </a:solidFill>
            </a:ln>
          </p:spPr>
          <p:txBody>
            <a:bodyPr wrap="square" lIns="0" tIns="0" rIns="0" bIns="0" rtlCol="0"/>
            <a:lstStyle/>
            <a:p>
              <a:endParaRPr/>
            </a:p>
          </p:txBody>
        </p:sp>
        <p:pic>
          <p:nvPicPr>
            <p:cNvPr id="23" name="object 26">
              <a:extLst>
                <a:ext uri="{FF2B5EF4-FFF2-40B4-BE49-F238E27FC236}">
                  <a16:creationId xmlns:a16="http://schemas.microsoft.com/office/drawing/2014/main" id="{76061C0F-0181-FB82-CA6D-4F605A798BD0}"/>
                </a:ext>
              </a:extLst>
            </p:cNvPr>
            <p:cNvPicPr/>
            <p:nvPr/>
          </p:nvPicPr>
          <p:blipFill>
            <a:blip r:embed="rId4" cstate="print"/>
            <a:stretch>
              <a:fillRect/>
            </a:stretch>
          </p:blipFill>
          <p:spPr>
            <a:xfrm>
              <a:off x="1262024" y="3643884"/>
              <a:ext cx="76200" cy="76200"/>
            </a:xfrm>
            <a:prstGeom prst="rect">
              <a:avLst/>
            </a:prstGeom>
          </p:spPr>
        </p:pic>
        <p:sp>
          <p:nvSpPr>
            <p:cNvPr id="24" name="object 27">
              <a:extLst>
                <a:ext uri="{FF2B5EF4-FFF2-40B4-BE49-F238E27FC236}">
                  <a16:creationId xmlns:a16="http://schemas.microsoft.com/office/drawing/2014/main" id="{E1449E4D-F474-6B04-ED9C-1DD01D9F0635}"/>
                </a:ext>
              </a:extLst>
            </p:cNvPr>
            <p:cNvSpPr/>
            <p:nvPr/>
          </p:nvSpPr>
          <p:spPr>
            <a:xfrm>
              <a:off x="4534903" y="3681984"/>
              <a:ext cx="2104390" cy="1023619"/>
            </a:xfrm>
            <a:custGeom>
              <a:avLst/>
              <a:gdLst/>
              <a:ahLst/>
              <a:cxnLst/>
              <a:rect l="l" t="t" r="r" b="b"/>
              <a:pathLst>
                <a:path w="2104390" h="1023620">
                  <a:moveTo>
                    <a:pt x="3568" y="0"/>
                  </a:moveTo>
                  <a:lnTo>
                    <a:pt x="0" y="0"/>
                  </a:lnTo>
                  <a:lnTo>
                    <a:pt x="0" y="1023378"/>
                  </a:lnTo>
                  <a:lnTo>
                    <a:pt x="2103882" y="1023378"/>
                  </a:lnTo>
                </a:path>
              </a:pathLst>
            </a:custGeom>
            <a:ln w="12700">
              <a:solidFill>
                <a:srgbClr val="FFFFFF"/>
              </a:solidFill>
            </a:ln>
          </p:spPr>
          <p:txBody>
            <a:bodyPr wrap="square" lIns="0" tIns="0" rIns="0" bIns="0" rtlCol="0"/>
            <a:lstStyle/>
            <a:p>
              <a:endParaRPr/>
            </a:p>
          </p:txBody>
        </p:sp>
        <p:sp>
          <p:nvSpPr>
            <p:cNvPr id="25" name="object 28">
              <a:extLst>
                <a:ext uri="{FF2B5EF4-FFF2-40B4-BE49-F238E27FC236}">
                  <a16:creationId xmlns:a16="http://schemas.microsoft.com/office/drawing/2014/main" id="{06A93720-C624-0ABD-097F-B1C62600B90B}"/>
                </a:ext>
              </a:extLst>
            </p:cNvPr>
            <p:cNvSpPr/>
            <p:nvPr/>
          </p:nvSpPr>
          <p:spPr>
            <a:xfrm>
              <a:off x="3637788" y="1246631"/>
              <a:ext cx="682625" cy="1987550"/>
            </a:xfrm>
            <a:custGeom>
              <a:avLst/>
              <a:gdLst/>
              <a:ahLst/>
              <a:cxnLst/>
              <a:rect l="l" t="t" r="r" b="b"/>
              <a:pathLst>
                <a:path w="682625" h="1987550">
                  <a:moveTo>
                    <a:pt x="682574" y="1986978"/>
                  </a:moveTo>
                  <a:lnTo>
                    <a:pt x="682574" y="117195"/>
                  </a:lnTo>
                  <a:lnTo>
                    <a:pt x="0" y="117195"/>
                  </a:lnTo>
                  <a:lnTo>
                    <a:pt x="0" y="0"/>
                  </a:lnTo>
                </a:path>
              </a:pathLst>
            </a:custGeom>
            <a:ln w="12700">
              <a:solidFill>
                <a:srgbClr val="FFFFFF"/>
              </a:solidFill>
            </a:ln>
          </p:spPr>
          <p:txBody>
            <a:bodyPr wrap="square" lIns="0" tIns="0" rIns="0" bIns="0" rtlCol="0"/>
            <a:lstStyle/>
            <a:p>
              <a:endParaRPr/>
            </a:p>
          </p:txBody>
        </p:sp>
        <p:sp>
          <p:nvSpPr>
            <p:cNvPr id="26" name="object 29">
              <a:extLst>
                <a:ext uri="{FF2B5EF4-FFF2-40B4-BE49-F238E27FC236}">
                  <a16:creationId xmlns:a16="http://schemas.microsoft.com/office/drawing/2014/main" id="{1187FD19-7D79-94E8-B3C9-A90967947E72}"/>
                </a:ext>
              </a:extLst>
            </p:cNvPr>
            <p:cNvSpPr/>
            <p:nvPr/>
          </p:nvSpPr>
          <p:spPr>
            <a:xfrm>
              <a:off x="5887211" y="3393948"/>
              <a:ext cx="752475" cy="815340"/>
            </a:xfrm>
            <a:custGeom>
              <a:avLst/>
              <a:gdLst/>
              <a:ahLst/>
              <a:cxnLst/>
              <a:rect l="l" t="t" r="r" b="b"/>
              <a:pathLst>
                <a:path w="752475" h="815339">
                  <a:moveTo>
                    <a:pt x="0" y="0"/>
                  </a:moveTo>
                  <a:lnTo>
                    <a:pt x="0" y="815238"/>
                  </a:lnTo>
                  <a:lnTo>
                    <a:pt x="751992" y="815238"/>
                  </a:lnTo>
                </a:path>
              </a:pathLst>
            </a:custGeom>
            <a:ln w="12700">
              <a:solidFill>
                <a:srgbClr val="FFFFFF"/>
              </a:solidFill>
            </a:ln>
          </p:spPr>
          <p:txBody>
            <a:bodyPr wrap="square" lIns="0" tIns="0" rIns="0" bIns="0" rtlCol="0"/>
            <a:lstStyle/>
            <a:p>
              <a:endParaRPr/>
            </a:p>
          </p:txBody>
        </p:sp>
        <p:pic>
          <p:nvPicPr>
            <p:cNvPr id="27" name="object 30">
              <a:extLst>
                <a:ext uri="{FF2B5EF4-FFF2-40B4-BE49-F238E27FC236}">
                  <a16:creationId xmlns:a16="http://schemas.microsoft.com/office/drawing/2014/main" id="{E893B4AF-FFED-9AAA-1C32-0F6B0AA8727A}"/>
                </a:ext>
              </a:extLst>
            </p:cNvPr>
            <p:cNvPicPr/>
            <p:nvPr/>
          </p:nvPicPr>
          <p:blipFill>
            <a:blip r:embed="rId4" cstate="print"/>
            <a:stretch>
              <a:fillRect/>
            </a:stretch>
          </p:blipFill>
          <p:spPr>
            <a:xfrm>
              <a:off x="5849111" y="3355848"/>
              <a:ext cx="76200" cy="76200"/>
            </a:xfrm>
            <a:prstGeom prst="rect">
              <a:avLst/>
            </a:prstGeom>
          </p:spPr>
        </p:pic>
        <p:sp>
          <p:nvSpPr>
            <p:cNvPr id="28" name="object 31">
              <a:extLst>
                <a:ext uri="{FF2B5EF4-FFF2-40B4-BE49-F238E27FC236}">
                  <a16:creationId xmlns:a16="http://schemas.microsoft.com/office/drawing/2014/main" id="{372708F0-EDBB-A256-C0FE-10EE82F1D3B9}"/>
                </a:ext>
              </a:extLst>
            </p:cNvPr>
            <p:cNvSpPr/>
            <p:nvPr/>
          </p:nvSpPr>
          <p:spPr>
            <a:xfrm>
              <a:off x="4271771" y="4360163"/>
              <a:ext cx="2402205" cy="840105"/>
            </a:xfrm>
            <a:custGeom>
              <a:avLst/>
              <a:gdLst/>
              <a:ahLst/>
              <a:cxnLst/>
              <a:rect l="l" t="t" r="r" b="b"/>
              <a:pathLst>
                <a:path w="2402204" h="840104">
                  <a:moveTo>
                    <a:pt x="0" y="0"/>
                  </a:moveTo>
                  <a:lnTo>
                    <a:pt x="7137" y="0"/>
                  </a:lnTo>
                  <a:lnTo>
                    <a:pt x="7137" y="840003"/>
                  </a:lnTo>
                  <a:lnTo>
                    <a:pt x="2401824" y="840003"/>
                  </a:lnTo>
                </a:path>
              </a:pathLst>
            </a:custGeom>
            <a:ln w="12700">
              <a:solidFill>
                <a:srgbClr val="FFFFFF"/>
              </a:solidFill>
            </a:ln>
          </p:spPr>
          <p:txBody>
            <a:bodyPr wrap="square" lIns="0" tIns="0" rIns="0" bIns="0" rtlCol="0"/>
            <a:lstStyle/>
            <a:p>
              <a:endParaRPr/>
            </a:p>
          </p:txBody>
        </p:sp>
        <p:pic>
          <p:nvPicPr>
            <p:cNvPr id="29" name="object 32">
              <a:extLst>
                <a:ext uri="{FF2B5EF4-FFF2-40B4-BE49-F238E27FC236}">
                  <a16:creationId xmlns:a16="http://schemas.microsoft.com/office/drawing/2014/main" id="{C4B9610B-F6F5-0F35-6C64-167A6563C307}"/>
                </a:ext>
              </a:extLst>
            </p:cNvPr>
            <p:cNvPicPr/>
            <p:nvPr/>
          </p:nvPicPr>
          <p:blipFill>
            <a:blip r:embed="rId4" cstate="print"/>
            <a:stretch>
              <a:fillRect/>
            </a:stretch>
          </p:blipFill>
          <p:spPr>
            <a:xfrm>
              <a:off x="4233671" y="4322063"/>
              <a:ext cx="76200" cy="76200"/>
            </a:xfrm>
            <a:prstGeom prst="rect">
              <a:avLst/>
            </a:prstGeom>
          </p:spPr>
        </p:pic>
        <p:sp>
          <p:nvSpPr>
            <p:cNvPr id="30" name="object 33">
              <a:extLst>
                <a:ext uri="{FF2B5EF4-FFF2-40B4-BE49-F238E27FC236}">
                  <a16:creationId xmlns:a16="http://schemas.microsoft.com/office/drawing/2014/main" id="{80B924DB-4B55-867D-DDD0-A5E2EC65B544}"/>
                </a:ext>
              </a:extLst>
            </p:cNvPr>
            <p:cNvSpPr/>
            <p:nvPr/>
          </p:nvSpPr>
          <p:spPr>
            <a:xfrm>
              <a:off x="7004304" y="906779"/>
              <a:ext cx="4771390" cy="0"/>
            </a:xfrm>
            <a:custGeom>
              <a:avLst/>
              <a:gdLst/>
              <a:ahLst/>
              <a:cxnLst/>
              <a:rect l="l" t="t" r="r" b="b"/>
              <a:pathLst>
                <a:path w="4771390">
                  <a:moveTo>
                    <a:pt x="0" y="0"/>
                  </a:moveTo>
                  <a:lnTo>
                    <a:pt x="4770856" y="0"/>
                  </a:lnTo>
                </a:path>
              </a:pathLst>
            </a:custGeom>
            <a:ln w="9525">
              <a:solidFill>
                <a:srgbClr val="FFFFFF"/>
              </a:solidFill>
            </a:ln>
          </p:spPr>
          <p:txBody>
            <a:bodyPr wrap="square" lIns="0" tIns="0" rIns="0" bIns="0" rtlCol="0"/>
            <a:lstStyle/>
            <a:p>
              <a:endParaRPr/>
            </a:p>
          </p:txBody>
        </p:sp>
        <p:sp>
          <p:nvSpPr>
            <p:cNvPr id="31" name="object 34">
              <a:extLst>
                <a:ext uri="{FF2B5EF4-FFF2-40B4-BE49-F238E27FC236}">
                  <a16:creationId xmlns:a16="http://schemas.microsoft.com/office/drawing/2014/main" id="{FA53C91F-4009-08AF-E86B-BAB59ED88106}"/>
                </a:ext>
              </a:extLst>
            </p:cNvPr>
            <p:cNvSpPr/>
            <p:nvPr/>
          </p:nvSpPr>
          <p:spPr>
            <a:xfrm>
              <a:off x="7056119" y="3796284"/>
              <a:ext cx="4771390" cy="0"/>
            </a:xfrm>
            <a:custGeom>
              <a:avLst/>
              <a:gdLst/>
              <a:ahLst/>
              <a:cxnLst/>
              <a:rect l="l" t="t" r="r" b="b"/>
              <a:pathLst>
                <a:path w="4771390">
                  <a:moveTo>
                    <a:pt x="0" y="0"/>
                  </a:moveTo>
                  <a:lnTo>
                    <a:pt x="4770856" y="0"/>
                  </a:lnTo>
                </a:path>
              </a:pathLst>
            </a:custGeom>
            <a:ln w="9525">
              <a:solidFill>
                <a:srgbClr val="FFFFFF"/>
              </a:solidFill>
            </a:ln>
          </p:spPr>
          <p:txBody>
            <a:bodyPr wrap="square" lIns="0" tIns="0" rIns="0" bIns="0" rtlCol="0"/>
            <a:lstStyle/>
            <a:p>
              <a:endParaRPr/>
            </a:p>
          </p:txBody>
        </p:sp>
        <p:pic>
          <p:nvPicPr>
            <p:cNvPr id="32" name="object 36">
              <a:extLst>
                <a:ext uri="{FF2B5EF4-FFF2-40B4-BE49-F238E27FC236}">
                  <a16:creationId xmlns:a16="http://schemas.microsoft.com/office/drawing/2014/main" id="{CFD3F428-14C9-FCAD-3A25-AC8930CCCD70}"/>
                </a:ext>
              </a:extLst>
            </p:cNvPr>
            <p:cNvPicPr/>
            <p:nvPr/>
          </p:nvPicPr>
          <p:blipFill>
            <a:blip r:embed="rId5" cstate="print"/>
            <a:stretch>
              <a:fillRect/>
            </a:stretch>
          </p:blipFill>
          <p:spPr>
            <a:xfrm>
              <a:off x="1135379" y="6178295"/>
              <a:ext cx="790956" cy="315467"/>
            </a:xfrm>
            <a:prstGeom prst="rect">
              <a:avLst/>
            </a:prstGeom>
          </p:spPr>
        </p:pic>
        <p:pic>
          <p:nvPicPr>
            <p:cNvPr id="33" name="object 37">
              <a:extLst>
                <a:ext uri="{FF2B5EF4-FFF2-40B4-BE49-F238E27FC236}">
                  <a16:creationId xmlns:a16="http://schemas.microsoft.com/office/drawing/2014/main" id="{BE7A2B89-958B-4761-69CF-4C84F97F566C}"/>
                </a:ext>
              </a:extLst>
            </p:cNvPr>
            <p:cNvPicPr/>
            <p:nvPr/>
          </p:nvPicPr>
          <p:blipFill>
            <a:blip r:embed="rId6" cstate="print"/>
            <a:stretch>
              <a:fillRect/>
            </a:stretch>
          </p:blipFill>
          <p:spPr>
            <a:xfrm>
              <a:off x="396239" y="6028943"/>
              <a:ext cx="710184" cy="595884"/>
            </a:xfrm>
            <a:prstGeom prst="rect">
              <a:avLst/>
            </a:prstGeom>
          </p:spPr>
        </p:pic>
        <p:pic>
          <p:nvPicPr>
            <p:cNvPr id="34" name="object 38">
              <a:extLst>
                <a:ext uri="{FF2B5EF4-FFF2-40B4-BE49-F238E27FC236}">
                  <a16:creationId xmlns:a16="http://schemas.microsoft.com/office/drawing/2014/main" id="{98F07C95-790A-D7FC-D7BA-B8BC5C858FAB}"/>
                </a:ext>
              </a:extLst>
            </p:cNvPr>
            <p:cNvPicPr/>
            <p:nvPr/>
          </p:nvPicPr>
          <p:blipFill>
            <a:blip r:embed="rId7" cstate="print"/>
            <a:stretch>
              <a:fillRect/>
            </a:stretch>
          </p:blipFill>
          <p:spPr>
            <a:xfrm>
              <a:off x="4207764" y="745235"/>
              <a:ext cx="493775" cy="495300"/>
            </a:xfrm>
            <a:prstGeom prst="rect">
              <a:avLst/>
            </a:prstGeom>
          </p:spPr>
        </p:pic>
        <p:pic>
          <p:nvPicPr>
            <p:cNvPr id="35" name="object 39">
              <a:extLst>
                <a:ext uri="{FF2B5EF4-FFF2-40B4-BE49-F238E27FC236}">
                  <a16:creationId xmlns:a16="http://schemas.microsoft.com/office/drawing/2014/main" id="{6609C4A7-897B-D213-2D32-7DE5232C0D1F}"/>
                </a:ext>
              </a:extLst>
            </p:cNvPr>
            <p:cNvPicPr/>
            <p:nvPr/>
          </p:nvPicPr>
          <p:blipFill>
            <a:blip r:embed="rId8" cstate="print"/>
            <a:stretch>
              <a:fillRect/>
            </a:stretch>
          </p:blipFill>
          <p:spPr>
            <a:xfrm>
              <a:off x="9948671" y="5969507"/>
              <a:ext cx="697992" cy="419087"/>
            </a:xfrm>
            <a:prstGeom prst="rect">
              <a:avLst/>
            </a:prstGeom>
          </p:spPr>
        </p:pic>
        <p:pic>
          <p:nvPicPr>
            <p:cNvPr id="36" name="object 40">
              <a:extLst>
                <a:ext uri="{FF2B5EF4-FFF2-40B4-BE49-F238E27FC236}">
                  <a16:creationId xmlns:a16="http://schemas.microsoft.com/office/drawing/2014/main" id="{5B9CD28B-5F80-996E-B5BA-8BEA7FDA6E32}"/>
                </a:ext>
              </a:extLst>
            </p:cNvPr>
            <p:cNvPicPr/>
            <p:nvPr/>
          </p:nvPicPr>
          <p:blipFill>
            <a:blip r:embed="rId5" cstate="print"/>
            <a:stretch>
              <a:fillRect/>
            </a:stretch>
          </p:blipFill>
          <p:spPr>
            <a:xfrm>
              <a:off x="9962388" y="4443984"/>
              <a:ext cx="792479" cy="315468"/>
            </a:xfrm>
            <a:prstGeom prst="rect">
              <a:avLst/>
            </a:prstGeom>
          </p:spPr>
        </p:pic>
        <p:pic>
          <p:nvPicPr>
            <p:cNvPr id="37" name="object 41">
              <a:extLst>
                <a:ext uri="{FF2B5EF4-FFF2-40B4-BE49-F238E27FC236}">
                  <a16:creationId xmlns:a16="http://schemas.microsoft.com/office/drawing/2014/main" id="{9BB9DB72-6802-87B4-B508-83010DE4C4FB}"/>
                </a:ext>
              </a:extLst>
            </p:cNvPr>
            <p:cNvPicPr/>
            <p:nvPr/>
          </p:nvPicPr>
          <p:blipFill>
            <a:blip r:embed="rId8" cstate="print"/>
            <a:stretch>
              <a:fillRect/>
            </a:stretch>
          </p:blipFill>
          <p:spPr>
            <a:xfrm>
              <a:off x="10809731" y="4443984"/>
              <a:ext cx="697992" cy="419100"/>
            </a:xfrm>
            <a:prstGeom prst="rect">
              <a:avLst/>
            </a:prstGeom>
          </p:spPr>
        </p:pic>
        <p:pic>
          <p:nvPicPr>
            <p:cNvPr id="38" name="object 42">
              <a:extLst>
                <a:ext uri="{FF2B5EF4-FFF2-40B4-BE49-F238E27FC236}">
                  <a16:creationId xmlns:a16="http://schemas.microsoft.com/office/drawing/2014/main" id="{D18F22C3-69ED-7132-F0B0-F3D4E59DA066}"/>
                </a:ext>
              </a:extLst>
            </p:cNvPr>
            <p:cNvPicPr/>
            <p:nvPr/>
          </p:nvPicPr>
          <p:blipFill>
            <a:blip r:embed="rId5" cstate="print"/>
            <a:stretch>
              <a:fillRect/>
            </a:stretch>
          </p:blipFill>
          <p:spPr>
            <a:xfrm>
              <a:off x="9247631" y="4934711"/>
              <a:ext cx="792467" cy="313944"/>
            </a:xfrm>
            <a:prstGeom prst="rect">
              <a:avLst/>
            </a:prstGeom>
          </p:spPr>
        </p:pic>
        <p:pic>
          <p:nvPicPr>
            <p:cNvPr id="39" name="object 43">
              <a:extLst>
                <a:ext uri="{FF2B5EF4-FFF2-40B4-BE49-F238E27FC236}">
                  <a16:creationId xmlns:a16="http://schemas.microsoft.com/office/drawing/2014/main" id="{8DB9A02A-DEA1-7DBC-A136-E36C8E85D1D0}"/>
                </a:ext>
              </a:extLst>
            </p:cNvPr>
            <p:cNvPicPr/>
            <p:nvPr/>
          </p:nvPicPr>
          <p:blipFill>
            <a:blip r:embed="rId5" cstate="print"/>
            <a:stretch>
              <a:fillRect/>
            </a:stretch>
          </p:blipFill>
          <p:spPr>
            <a:xfrm>
              <a:off x="507492" y="2136647"/>
              <a:ext cx="792480" cy="313943"/>
            </a:xfrm>
            <a:prstGeom prst="rect">
              <a:avLst/>
            </a:prstGeom>
          </p:spPr>
        </p:pic>
        <p:pic>
          <p:nvPicPr>
            <p:cNvPr id="40" name="object 44">
              <a:extLst>
                <a:ext uri="{FF2B5EF4-FFF2-40B4-BE49-F238E27FC236}">
                  <a16:creationId xmlns:a16="http://schemas.microsoft.com/office/drawing/2014/main" id="{CA62B6A5-2917-3338-D104-94BBC7447365}"/>
                </a:ext>
              </a:extLst>
            </p:cNvPr>
            <p:cNvPicPr/>
            <p:nvPr/>
          </p:nvPicPr>
          <p:blipFill>
            <a:blip r:embed="rId8" cstate="print"/>
            <a:stretch>
              <a:fillRect/>
            </a:stretch>
          </p:blipFill>
          <p:spPr>
            <a:xfrm>
              <a:off x="1359408" y="2138172"/>
              <a:ext cx="697991" cy="419087"/>
            </a:xfrm>
            <a:prstGeom prst="rect">
              <a:avLst/>
            </a:prstGeom>
          </p:spPr>
        </p:pic>
        <p:pic>
          <p:nvPicPr>
            <p:cNvPr id="41" name="object 45">
              <a:extLst>
                <a:ext uri="{FF2B5EF4-FFF2-40B4-BE49-F238E27FC236}">
                  <a16:creationId xmlns:a16="http://schemas.microsoft.com/office/drawing/2014/main" id="{AC4FC1B9-856F-CD1C-7111-546D36DCFEB8}"/>
                </a:ext>
              </a:extLst>
            </p:cNvPr>
            <p:cNvPicPr/>
            <p:nvPr/>
          </p:nvPicPr>
          <p:blipFill>
            <a:blip r:embed="rId9" cstate="print"/>
            <a:stretch>
              <a:fillRect/>
            </a:stretch>
          </p:blipFill>
          <p:spPr>
            <a:xfrm>
              <a:off x="463295" y="5106924"/>
              <a:ext cx="757428" cy="371856"/>
            </a:xfrm>
            <a:prstGeom prst="rect">
              <a:avLst/>
            </a:prstGeom>
          </p:spPr>
        </p:pic>
        <p:sp>
          <p:nvSpPr>
            <p:cNvPr id="42" name="object 46">
              <a:extLst>
                <a:ext uri="{FF2B5EF4-FFF2-40B4-BE49-F238E27FC236}">
                  <a16:creationId xmlns:a16="http://schemas.microsoft.com/office/drawing/2014/main" id="{6FC55594-1B42-999B-40D7-A7B29F049184}"/>
                </a:ext>
              </a:extLst>
            </p:cNvPr>
            <p:cNvSpPr/>
            <p:nvPr/>
          </p:nvSpPr>
          <p:spPr>
            <a:xfrm>
              <a:off x="1286256" y="5865875"/>
              <a:ext cx="2155825" cy="0"/>
            </a:xfrm>
            <a:custGeom>
              <a:avLst/>
              <a:gdLst/>
              <a:ahLst/>
              <a:cxnLst/>
              <a:rect l="l" t="t" r="r" b="b"/>
              <a:pathLst>
                <a:path w="2155825">
                  <a:moveTo>
                    <a:pt x="2155723" y="0"/>
                  </a:moveTo>
                  <a:lnTo>
                    <a:pt x="0" y="0"/>
                  </a:lnTo>
                </a:path>
              </a:pathLst>
            </a:custGeom>
            <a:ln w="12700">
              <a:solidFill>
                <a:srgbClr val="FFFFFF"/>
              </a:solidFill>
            </a:ln>
          </p:spPr>
          <p:txBody>
            <a:bodyPr wrap="square" lIns="0" tIns="0" rIns="0" bIns="0" rtlCol="0"/>
            <a:lstStyle/>
            <a:p>
              <a:endParaRPr/>
            </a:p>
          </p:txBody>
        </p:sp>
        <p:pic>
          <p:nvPicPr>
            <p:cNvPr id="43" name="object 47">
              <a:extLst>
                <a:ext uri="{FF2B5EF4-FFF2-40B4-BE49-F238E27FC236}">
                  <a16:creationId xmlns:a16="http://schemas.microsoft.com/office/drawing/2014/main" id="{53E51ACB-6313-ED66-4975-7E01E2CB9A26}"/>
                </a:ext>
              </a:extLst>
            </p:cNvPr>
            <p:cNvPicPr/>
            <p:nvPr/>
          </p:nvPicPr>
          <p:blipFill>
            <a:blip r:embed="rId4" cstate="print"/>
            <a:stretch>
              <a:fillRect/>
            </a:stretch>
          </p:blipFill>
          <p:spPr>
            <a:xfrm>
              <a:off x="3403879" y="5827775"/>
              <a:ext cx="76200" cy="76200"/>
            </a:xfrm>
            <a:prstGeom prst="rect">
              <a:avLst/>
            </a:prstGeom>
          </p:spPr>
        </p:pic>
        <p:sp>
          <p:nvSpPr>
            <p:cNvPr id="44" name="object 48">
              <a:extLst>
                <a:ext uri="{FF2B5EF4-FFF2-40B4-BE49-F238E27FC236}">
                  <a16:creationId xmlns:a16="http://schemas.microsoft.com/office/drawing/2014/main" id="{B63DC1A9-3FBB-9FDC-8AFF-65A688C9A712}"/>
                </a:ext>
              </a:extLst>
            </p:cNvPr>
            <p:cNvSpPr/>
            <p:nvPr/>
          </p:nvSpPr>
          <p:spPr>
            <a:xfrm>
              <a:off x="1286256" y="4863084"/>
              <a:ext cx="1212215" cy="0"/>
            </a:xfrm>
            <a:custGeom>
              <a:avLst/>
              <a:gdLst/>
              <a:ahLst/>
              <a:cxnLst/>
              <a:rect l="l" t="t" r="r" b="b"/>
              <a:pathLst>
                <a:path w="1212214">
                  <a:moveTo>
                    <a:pt x="1211910" y="0"/>
                  </a:moveTo>
                  <a:lnTo>
                    <a:pt x="0" y="0"/>
                  </a:lnTo>
                </a:path>
              </a:pathLst>
            </a:custGeom>
            <a:ln w="12700">
              <a:solidFill>
                <a:srgbClr val="FFFFFF"/>
              </a:solidFill>
            </a:ln>
          </p:spPr>
          <p:txBody>
            <a:bodyPr wrap="square" lIns="0" tIns="0" rIns="0" bIns="0" rtlCol="0"/>
            <a:lstStyle/>
            <a:p>
              <a:endParaRPr/>
            </a:p>
          </p:txBody>
        </p:sp>
        <p:pic>
          <p:nvPicPr>
            <p:cNvPr id="45" name="object 49">
              <a:extLst>
                <a:ext uri="{FF2B5EF4-FFF2-40B4-BE49-F238E27FC236}">
                  <a16:creationId xmlns:a16="http://schemas.microsoft.com/office/drawing/2014/main" id="{C14E59C3-856B-7EC6-70A0-94EBBA9EA6D9}"/>
                </a:ext>
              </a:extLst>
            </p:cNvPr>
            <p:cNvPicPr/>
            <p:nvPr/>
          </p:nvPicPr>
          <p:blipFill>
            <a:blip r:embed="rId4" cstate="print"/>
            <a:stretch>
              <a:fillRect/>
            </a:stretch>
          </p:blipFill>
          <p:spPr>
            <a:xfrm>
              <a:off x="2460066" y="4824984"/>
              <a:ext cx="76200" cy="76200"/>
            </a:xfrm>
            <a:prstGeom prst="rect">
              <a:avLst/>
            </a:prstGeom>
          </p:spPr>
        </p:pic>
        <p:sp>
          <p:nvSpPr>
            <p:cNvPr id="46" name="object 50">
              <a:extLst>
                <a:ext uri="{FF2B5EF4-FFF2-40B4-BE49-F238E27FC236}">
                  <a16:creationId xmlns:a16="http://schemas.microsoft.com/office/drawing/2014/main" id="{4D927984-4EF6-9162-EA95-762A10B42DAD}"/>
                </a:ext>
              </a:extLst>
            </p:cNvPr>
            <p:cNvSpPr/>
            <p:nvPr/>
          </p:nvSpPr>
          <p:spPr>
            <a:xfrm>
              <a:off x="7746492" y="6077711"/>
              <a:ext cx="768350" cy="0"/>
            </a:xfrm>
            <a:custGeom>
              <a:avLst/>
              <a:gdLst/>
              <a:ahLst/>
              <a:cxnLst/>
              <a:rect l="l" t="t" r="r" b="b"/>
              <a:pathLst>
                <a:path w="768350">
                  <a:moveTo>
                    <a:pt x="0" y="0"/>
                  </a:moveTo>
                  <a:lnTo>
                    <a:pt x="768223" y="0"/>
                  </a:lnTo>
                </a:path>
              </a:pathLst>
            </a:custGeom>
            <a:ln w="12700">
              <a:solidFill>
                <a:srgbClr val="FFFFFF"/>
              </a:solidFill>
            </a:ln>
          </p:spPr>
          <p:txBody>
            <a:bodyPr wrap="square" lIns="0" tIns="0" rIns="0" bIns="0" rtlCol="0"/>
            <a:lstStyle/>
            <a:p>
              <a:endParaRPr/>
            </a:p>
          </p:txBody>
        </p:sp>
        <p:pic>
          <p:nvPicPr>
            <p:cNvPr id="47" name="object 51">
              <a:extLst>
                <a:ext uri="{FF2B5EF4-FFF2-40B4-BE49-F238E27FC236}">
                  <a16:creationId xmlns:a16="http://schemas.microsoft.com/office/drawing/2014/main" id="{1129767F-57DF-0EDA-8A86-FB526FDDD35B}"/>
                </a:ext>
              </a:extLst>
            </p:cNvPr>
            <p:cNvPicPr/>
            <p:nvPr/>
          </p:nvPicPr>
          <p:blipFill>
            <a:blip r:embed="rId4" cstate="print"/>
            <a:stretch>
              <a:fillRect/>
            </a:stretch>
          </p:blipFill>
          <p:spPr>
            <a:xfrm>
              <a:off x="7708392" y="6039611"/>
              <a:ext cx="76200" cy="76200"/>
            </a:xfrm>
            <a:prstGeom prst="rect">
              <a:avLst/>
            </a:prstGeom>
          </p:spPr>
        </p:pic>
      </p:grpSp>
      <p:sp>
        <p:nvSpPr>
          <p:cNvPr id="52" name="テキスト ボックス 51">
            <a:extLst>
              <a:ext uri="{FF2B5EF4-FFF2-40B4-BE49-F238E27FC236}">
                <a16:creationId xmlns:a16="http://schemas.microsoft.com/office/drawing/2014/main" id="{1593C2D3-138C-5A19-F916-AB21BF310A8E}"/>
              </a:ext>
            </a:extLst>
          </p:cNvPr>
          <p:cNvSpPr txBox="1"/>
          <p:nvPr/>
        </p:nvSpPr>
        <p:spPr>
          <a:xfrm>
            <a:off x="0" y="-67275"/>
            <a:ext cx="12192000" cy="646331"/>
          </a:xfrm>
          <a:prstGeom prst="rect">
            <a:avLst/>
          </a:prstGeom>
          <a:solidFill>
            <a:schemeClr val="tx1"/>
          </a:solidFill>
        </p:spPr>
        <p:txBody>
          <a:bodyPr wrap="square">
            <a:spAutoFit/>
          </a:bodyPr>
          <a:lstStyle/>
          <a:p>
            <a:pPr marL="12700" algn="ctr">
              <a:lnSpc>
                <a:spcPct val="100000"/>
              </a:lnSpc>
              <a:spcBef>
                <a:spcPts val="95"/>
              </a:spcBef>
              <a:tabLst>
                <a:tab pos="701040" algn="l"/>
              </a:tabLst>
            </a:pPr>
            <a:r>
              <a:rPr lang="ja-JP" altLang="en-US" sz="3600" b="1" spc="-40" dirty="0">
                <a:solidFill>
                  <a:schemeClr val="bg1"/>
                </a:solidFill>
                <a:latin typeface="BIZ UDP明朝 Medium" panose="02020500000000000000" pitchFamily="18" charset="-128"/>
                <a:ea typeface="BIZ UDP明朝 Medium" panose="02020500000000000000" pitchFamily="18" charset="-128"/>
              </a:rPr>
              <a:t>月周回有人拠点 ゲートウェイ</a:t>
            </a:r>
            <a:endParaRPr lang="en-US" altLang="ja-JP" sz="3600" b="1" spc="-40"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041738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DA5F203-247A-6107-82D8-4A6AF3CE121B}"/>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063C861F-ABB6-F003-35E6-1BFB798501DA}"/>
              </a:ext>
            </a:extLst>
          </p:cNvPr>
          <p:cNvSpPr txBox="1"/>
          <p:nvPr/>
        </p:nvSpPr>
        <p:spPr>
          <a:xfrm>
            <a:off x="1110343" y="2767280"/>
            <a:ext cx="9971314" cy="1323439"/>
          </a:xfrm>
          <a:prstGeom prst="rect">
            <a:avLst/>
          </a:prstGeom>
          <a:noFill/>
        </p:spPr>
        <p:txBody>
          <a:bodyPr wrap="square" rtlCol="0">
            <a:spAutoFit/>
          </a:bodyPr>
          <a:lstStyle/>
          <a:p>
            <a:pPr algn="ctr"/>
            <a:r>
              <a:rPr kumimoji="1" lang="ja-JP" altLang="en-US" sz="8000" b="1" dirty="0">
                <a:solidFill>
                  <a:schemeClr val="bg1"/>
                </a:solidFill>
                <a:latin typeface="BIZ UDP明朝 Medium" panose="02020500000000000000" pitchFamily="18" charset="-128"/>
                <a:ea typeface="BIZ UDP明朝 Medium" panose="02020500000000000000" pitchFamily="18" charset="-128"/>
              </a:rPr>
              <a:t>月面探査</a:t>
            </a:r>
          </a:p>
        </p:txBody>
      </p:sp>
    </p:spTree>
    <p:extLst>
      <p:ext uri="{BB962C8B-B14F-4D97-AF65-F5344CB8AC3E}">
        <p14:creationId xmlns:p14="http://schemas.microsoft.com/office/powerpoint/2010/main" val="1157636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p:nvPr/>
        </p:nvSpPr>
        <p:spPr>
          <a:xfrm>
            <a:off x="9627489" y="585596"/>
            <a:ext cx="1165225" cy="269875"/>
          </a:xfrm>
          <a:prstGeom prst="rect">
            <a:avLst/>
          </a:prstGeom>
        </p:spPr>
        <p:txBody>
          <a:bodyPr vert="horz" wrap="square" lIns="0" tIns="13335" rIns="0" bIns="0" rtlCol="0">
            <a:spAutoFit/>
          </a:bodyPr>
          <a:lstStyle/>
          <a:p>
            <a:pPr marL="184785" marR="5080" indent="-172720">
              <a:lnSpc>
                <a:spcPct val="100000"/>
              </a:lnSpc>
              <a:spcBef>
                <a:spcPts val="105"/>
              </a:spcBef>
            </a:pPr>
            <a:r>
              <a:rPr sz="800" dirty="0">
                <a:solidFill>
                  <a:srgbClr val="FFFFFF"/>
                </a:solidFill>
                <a:latin typeface="Arial"/>
                <a:cs typeface="Arial"/>
              </a:rPr>
              <a:t>National</a:t>
            </a:r>
            <a:r>
              <a:rPr sz="800" spc="15" dirty="0">
                <a:solidFill>
                  <a:srgbClr val="FFFFFF"/>
                </a:solidFill>
                <a:latin typeface="Arial"/>
                <a:cs typeface="Arial"/>
              </a:rPr>
              <a:t> </a:t>
            </a:r>
            <a:r>
              <a:rPr sz="800" spc="-10" dirty="0">
                <a:solidFill>
                  <a:srgbClr val="FFFFFF"/>
                </a:solidFill>
                <a:latin typeface="Arial"/>
                <a:cs typeface="Arial"/>
              </a:rPr>
              <a:t>Aeronautics</a:t>
            </a:r>
            <a:r>
              <a:rPr sz="800" dirty="0">
                <a:solidFill>
                  <a:srgbClr val="FFFFFF"/>
                </a:solidFill>
                <a:latin typeface="Arial"/>
                <a:cs typeface="Arial"/>
              </a:rPr>
              <a:t> </a:t>
            </a:r>
            <a:r>
              <a:rPr sz="800" spc="-25" dirty="0">
                <a:solidFill>
                  <a:srgbClr val="FFFFFF"/>
                </a:solidFill>
                <a:latin typeface="Arial"/>
                <a:cs typeface="Arial"/>
              </a:rPr>
              <a:t>and</a:t>
            </a:r>
            <a:r>
              <a:rPr sz="800" dirty="0">
                <a:solidFill>
                  <a:srgbClr val="FFFFFF"/>
                </a:solidFill>
                <a:latin typeface="Arial"/>
                <a:cs typeface="Arial"/>
              </a:rPr>
              <a:t> Space</a:t>
            </a:r>
            <a:r>
              <a:rPr sz="800" spc="-30" dirty="0">
                <a:solidFill>
                  <a:srgbClr val="FFFFFF"/>
                </a:solidFill>
                <a:latin typeface="Arial"/>
                <a:cs typeface="Arial"/>
              </a:rPr>
              <a:t> </a:t>
            </a:r>
            <a:r>
              <a:rPr sz="800" spc="-10" dirty="0">
                <a:solidFill>
                  <a:srgbClr val="FFFFFF"/>
                </a:solidFill>
                <a:latin typeface="Arial"/>
                <a:cs typeface="Arial"/>
              </a:rPr>
              <a:t>Administration</a:t>
            </a:r>
            <a:endParaRPr sz="800">
              <a:latin typeface="Arial"/>
              <a:cs typeface="Arial"/>
            </a:endParaRPr>
          </a:p>
        </p:txBody>
      </p:sp>
      <p:grpSp>
        <p:nvGrpSpPr>
          <p:cNvPr id="4" name="object 4"/>
          <p:cNvGrpSpPr/>
          <p:nvPr/>
        </p:nvGrpSpPr>
        <p:grpSpPr>
          <a:xfrm>
            <a:off x="10896472" y="307847"/>
            <a:ext cx="1031875" cy="845819"/>
            <a:chOff x="10896472" y="307847"/>
            <a:chExt cx="1031875" cy="845819"/>
          </a:xfrm>
        </p:grpSpPr>
        <p:pic>
          <p:nvPicPr>
            <p:cNvPr id="5" name="object 5"/>
            <p:cNvPicPr/>
            <p:nvPr/>
          </p:nvPicPr>
          <p:blipFill>
            <a:blip r:embed="rId3" cstate="print"/>
            <a:stretch>
              <a:fillRect/>
            </a:stretch>
          </p:blipFill>
          <p:spPr>
            <a:xfrm>
              <a:off x="10997183" y="338327"/>
              <a:ext cx="931164" cy="772668"/>
            </a:xfrm>
            <a:prstGeom prst="rect">
              <a:avLst/>
            </a:prstGeom>
          </p:spPr>
        </p:pic>
        <p:sp>
          <p:nvSpPr>
            <p:cNvPr id="6" name="object 6"/>
            <p:cNvSpPr/>
            <p:nvPr/>
          </p:nvSpPr>
          <p:spPr>
            <a:xfrm>
              <a:off x="10899647" y="307847"/>
              <a:ext cx="0" cy="845819"/>
            </a:xfrm>
            <a:custGeom>
              <a:avLst/>
              <a:gdLst/>
              <a:ahLst/>
              <a:cxnLst/>
              <a:rect l="l" t="t" r="r" b="b"/>
              <a:pathLst>
                <a:path h="845819">
                  <a:moveTo>
                    <a:pt x="0" y="0"/>
                  </a:moveTo>
                  <a:lnTo>
                    <a:pt x="0" y="845692"/>
                  </a:lnTo>
                </a:path>
              </a:pathLst>
            </a:custGeom>
            <a:ln w="6350">
              <a:solidFill>
                <a:srgbClr val="FFFFFF"/>
              </a:solidFill>
            </a:ln>
          </p:spPr>
          <p:txBody>
            <a:bodyPr wrap="square" lIns="0" tIns="0" rIns="0" bIns="0" rtlCol="0"/>
            <a:lstStyle/>
            <a:p>
              <a:endParaRPr/>
            </a:p>
          </p:txBody>
        </p:sp>
      </p:grpSp>
      <p:sp>
        <p:nvSpPr>
          <p:cNvPr id="7" name="object 7"/>
          <p:cNvSpPr txBox="1"/>
          <p:nvPr/>
        </p:nvSpPr>
        <p:spPr>
          <a:xfrm>
            <a:off x="11137518" y="6483197"/>
            <a:ext cx="683260" cy="148590"/>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FFFFFF"/>
                </a:solidFill>
                <a:latin typeface="Arial"/>
                <a:cs typeface="Arial"/>
                <a:hlinkClick r:id="rId4"/>
              </a:rPr>
              <a:t>www.nasa.gov</a:t>
            </a:r>
            <a:endParaRPr sz="800">
              <a:latin typeface="Arial"/>
              <a:cs typeface="Arial"/>
            </a:endParaRPr>
          </a:p>
        </p:txBody>
      </p:sp>
      <p:pic>
        <p:nvPicPr>
          <p:cNvPr id="8" name="object 8"/>
          <p:cNvPicPr/>
          <p:nvPr/>
        </p:nvPicPr>
        <p:blipFill>
          <a:blip r:embed="rId5" cstate="print"/>
          <a:stretch>
            <a:fillRect/>
          </a:stretch>
        </p:blipFill>
        <p:spPr>
          <a:xfrm>
            <a:off x="0" y="-2"/>
            <a:ext cx="12158471"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A58ACD5-81C7-A37A-50AC-05BED1C6A4BB}"/>
            </a:ext>
          </a:extLst>
        </p:cNvPr>
        <p:cNvGrpSpPr/>
        <p:nvPr/>
      </p:nvGrpSpPr>
      <p:grpSpPr>
        <a:xfrm>
          <a:off x="0" y="0"/>
          <a:ext cx="0" cy="0"/>
          <a:chOff x="0" y="0"/>
          <a:chExt cx="0" cy="0"/>
        </a:xfrm>
      </p:grpSpPr>
      <p:sp>
        <p:nvSpPr>
          <p:cNvPr id="7" name="object 11">
            <a:extLst>
              <a:ext uri="{FF2B5EF4-FFF2-40B4-BE49-F238E27FC236}">
                <a16:creationId xmlns:a16="http://schemas.microsoft.com/office/drawing/2014/main" id="{72EF516A-9717-0C5F-2CFA-82E3B00F5ADC}"/>
              </a:ext>
            </a:extLst>
          </p:cNvPr>
          <p:cNvSpPr txBox="1"/>
          <p:nvPr/>
        </p:nvSpPr>
        <p:spPr>
          <a:xfrm>
            <a:off x="1204141" y="4088469"/>
            <a:ext cx="635000" cy="208279"/>
          </a:xfrm>
          <a:prstGeom prst="rect">
            <a:avLst/>
          </a:prstGeom>
        </p:spPr>
        <p:txBody>
          <a:bodyPr vert="horz" wrap="square" lIns="0" tIns="12700" rIns="0" bIns="0" rtlCol="0">
            <a:spAutoFit/>
          </a:bodyPr>
          <a:lstStyle/>
          <a:p>
            <a:pPr marL="12700">
              <a:lnSpc>
                <a:spcPct val="100000"/>
              </a:lnSpc>
              <a:spcBef>
                <a:spcPts val="100"/>
              </a:spcBef>
            </a:pPr>
            <a:r>
              <a:rPr sz="1200" b="1" u="sng" spc="-15" dirty="0">
                <a:uFill>
                  <a:solidFill>
                    <a:srgbClr val="000000"/>
                  </a:solidFill>
                </a:uFill>
                <a:latin typeface="游ゴシック"/>
                <a:cs typeface="游ゴシック"/>
              </a:rPr>
              <a:t>月面環境</a:t>
            </a:r>
            <a:endParaRPr sz="1200">
              <a:latin typeface="游ゴシック"/>
              <a:cs typeface="游ゴシック"/>
            </a:endParaRPr>
          </a:p>
        </p:txBody>
      </p:sp>
      <p:pic>
        <p:nvPicPr>
          <p:cNvPr id="8" name="object 12">
            <a:extLst>
              <a:ext uri="{FF2B5EF4-FFF2-40B4-BE49-F238E27FC236}">
                <a16:creationId xmlns:a16="http://schemas.microsoft.com/office/drawing/2014/main" id="{C336778D-5AE1-5846-BD2A-19540B35C651}"/>
              </a:ext>
            </a:extLst>
          </p:cNvPr>
          <p:cNvPicPr/>
          <p:nvPr/>
        </p:nvPicPr>
        <p:blipFill>
          <a:blip r:embed="rId2" cstate="print"/>
          <a:stretch>
            <a:fillRect/>
          </a:stretch>
        </p:blipFill>
        <p:spPr>
          <a:xfrm>
            <a:off x="152400" y="1071239"/>
            <a:ext cx="11734800" cy="4715522"/>
          </a:xfrm>
          <a:prstGeom prst="rect">
            <a:avLst/>
          </a:prstGeom>
        </p:spPr>
      </p:pic>
      <p:sp>
        <p:nvSpPr>
          <p:cNvPr id="11" name="テキスト ボックス 10">
            <a:extLst>
              <a:ext uri="{FF2B5EF4-FFF2-40B4-BE49-F238E27FC236}">
                <a16:creationId xmlns:a16="http://schemas.microsoft.com/office/drawing/2014/main" id="{B38C4C12-DBAE-E1EA-B863-6EA8397586D1}"/>
              </a:ext>
            </a:extLst>
          </p:cNvPr>
          <p:cNvSpPr txBox="1"/>
          <p:nvPr/>
        </p:nvSpPr>
        <p:spPr>
          <a:xfrm>
            <a:off x="0" y="-67275"/>
            <a:ext cx="12192000" cy="646331"/>
          </a:xfrm>
          <a:prstGeom prst="rect">
            <a:avLst/>
          </a:prstGeom>
          <a:solidFill>
            <a:schemeClr val="tx1"/>
          </a:solidFill>
        </p:spPr>
        <p:txBody>
          <a:bodyPr wrap="square">
            <a:spAutoFit/>
          </a:bodyPr>
          <a:lstStyle/>
          <a:p>
            <a:pPr marL="12700" algn="ctr">
              <a:lnSpc>
                <a:spcPct val="100000"/>
              </a:lnSpc>
              <a:spcBef>
                <a:spcPts val="95"/>
              </a:spcBef>
              <a:tabLst>
                <a:tab pos="701040" algn="l"/>
              </a:tabLst>
            </a:pPr>
            <a:r>
              <a:rPr lang="ja-JP" altLang="en-US" sz="3600" b="1" spc="-40" dirty="0">
                <a:solidFill>
                  <a:schemeClr val="bg1"/>
                </a:solidFill>
                <a:latin typeface="BIZ UDP明朝 Medium" panose="02020500000000000000" pitchFamily="18" charset="-128"/>
                <a:ea typeface="BIZ UDP明朝 Medium" panose="02020500000000000000" pitchFamily="18" charset="-128"/>
              </a:rPr>
              <a:t>月の南極を拠点にする</a:t>
            </a:r>
            <a:endParaRPr lang="en-US" altLang="ja-JP" sz="3600" b="1" spc="-40"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567340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object 5"/>
          <p:cNvSpPr txBox="1"/>
          <p:nvPr/>
        </p:nvSpPr>
        <p:spPr>
          <a:xfrm>
            <a:off x="555447" y="5844336"/>
            <a:ext cx="1642110" cy="239395"/>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FFFFFF"/>
                </a:solidFill>
                <a:latin typeface="Arial"/>
                <a:cs typeface="Arial"/>
              </a:rPr>
              <a:t>Spacecraft</a:t>
            </a:r>
            <a:r>
              <a:rPr sz="1400" b="1" dirty="0">
                <a:solidFill>
                  <a:srgbClr val="FFFFFF"/>
                </a:solidFill>
                <a:latin typeface="Arial"/>
                <a:cs typeface="Arial"/>
              </a:rPr>
              <a:t> </a:t>
            </a:r>
            <a:r>
              <a:rPr sz="1400" b="1" spc="-10" dirty="0">
                <a:solidFill>
                  <a:srgbClr val="FFFFFF"/>
                </a:solidFill>
                <a:latin typeface="Arial"/>
                <a:cs typeface="Arial"/>
              </a:rPr>
              <a:t>Adapter</a:t>
            </a:r>
            <a:endParaRPr sz="1400">
              <a:latin typeface="Arial"/>
              <a:cs typeface="Arial"/>
            </a:endParaRPr>
          </a:p>
        </p:txBody>
      </p:sp>
      <p:sp>
        <p:nvSpPr>
          <p:cNvPr id="6" name="object 6"/>
          <p:cNvSpPr txBox="1"/>
          <p:nvPr/>
        </p:nvSpPr>
        <p:spPr>
          <a:xfrm>
            <a:off x="3505580" y="5862929"/>
            <a:ext cx="3072130" cy="66611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Arial"/>
                <a:cs typeface="Arial"/>
              </a:rPr>
              <a:t>Service</a:t>
            </a:r>
            <a:r>
              <a:rPr sz="1400" b="1" spc="-45" dirty="0">
                <a:solidFill>
                  <a:srgbClr val="FFFFFF"/>
                </a:solidFill>
                <a:latin typeface="Arial"/>
                <a:cs typeface="Arial"/>
              </a:rPr>
              <a:t> </a:t>
            </a:r>
            <a:r>
              <a:rPr sz="1400" b="1" dirty="0">
                <a:solidFill>
                  <a:srgbClr val="FFFFFF"/>
                </a:solidFill>
                <a:latin typeface="Arial"/>
                <a:cs typeface="Arial"/>
              </a:rPr>
              <a:t>Module</a:t>
            </a:r>
            <a:r>
              <a:rPr sz="1400" b="1" spc="-75" dirty="0">
                <a:solidFill>
                  <a:srgbClr val="FFFFFF"/>
                </a:solidFill>
                <a:latin typeface="Arial"/>
                <a:cs typeface="Arial"/>
              </a:rPr>
              <a:t> </a:t>
            </a:r>
            <a:r>
              <a:rPr sz="1400" b="1" spc="-20" dirty="0">
                <a:solidFill>
                  <a:srgbClr val="FFFFFF"/>
                </a:solidFill>
                <a:latin typeface="Arial"/>
                <a:cs typeface="Arial"/>
              </a:rPr>
              <a:t>(SM)</a:t>
            </a:r>
            <a:endParaRPr sz="1400">
              <a:latin typeface="Arial"/>
              <a:cs typeface="Arial"/>
            </a:endParaRPr>
          </a:p>
          <a:p>
            <a:pPr marL="12700" marR="5080">
              <a:lnSpc>
                <a:spcPct val="100000"/>
              </a:lnSpc>
            </a:pPr>
            <a:r>
              <a:rPr sz="1400" i="1" dirty="0">
                <a:solidFill>
                  <a:srgbClr val="FFFFFF"/>
                </a:solidFill>
                <a:latin typeface="Arial"/>
                <a:cs typeface="Arial"/>
              </a:rPr>
              <a:t>Includes</a:t>
            </a:r>
            <a:r>
              <a:rPr sz="1400" i="1" spc="-50" dirty="0">
                <a:solidFill>
                  <a:srgbClr val="FFFFFF"/>
                </a:solidFill>
                <a:latin typeface="Arial"/>
                <a:cs typeface="Arial"/>
              </a:rPr>
              <a:t> </a:t>
            </a:r>
            <a:r>
              <a:rPr sz="1400" i="1" dirty="0">
                <a:solidFill>
                  <a:srgbClr val="FFFFFF"/>
                </a:solidFill>
                <a:latin typeface="Arial"/>
                <a:cs typeface="Arial"/>
              </a:rPr>
              <a:t>the</a:t>
            </a:r>
            <a:r>
              <a:rPr sz="1400" i="1" spc="-40" dirty="0">
                <a:solidFill>
                  <a:srgbClr val="FFFFFF"/>
                </a:solidFill>
                <a:latin typeface="Arial"/>
                <a:cs typeface="Arial"/>
              </a:rPr>
              <a:t> </a:t>
            </a:r>
            <a:r>
              <a:rPr sz="1400" i="1" dirty="0">
                <a:solidFill>
                  <a:srgbClr val="FFFFFF"/>
                </a:solidFill>
                <a:latin typeface="Arial"/>
                <a:cs typeface="Arial"/>
              </a:rPr>
              <a:t>European</a:t>
            </a:r>
            <a:r>
              <a:rPr sz="1400" i="1" spc="-45" dirty="0">
                <a:solidFill>
                  <a:srgbClr val="FFFFFF"/>
                </a:solidFill>
                <a:latin typeface="Arial"/>
                <a:cs typeface="Arial"/>
              </a:rPr>
              <a:t> </a:t>
            </a:r>
            <a:r>
              <a:rPr sz="1400" i="1" dirty="0">
                <a:solidFill>
                  <a:srgbClr val="FFFFFF"/>
                </a:solidFill>
                <a:latin typeface="Arial"/>
                <a:cs typeface="Arial"/>
              </a:rPr>
              <a:t>Service</a:t>
            </a:r>
            <a:r>
              <a:rPr sz="1400" i="1" spc="-40" dirty="0">
                <a:solidFill>
                  <a:srgbClr val="FFFFFF"/>
                </a:solidFill>
                <a:latin typeface="Arial"/>
                <a:cs typeface="Arial"/>
              </a:rPr>
              <a:t> </a:t>
            </a:r>
            <a:r>
              <a:rPr sz="1400" i="1" spc="-10" dirty="0">
                <a:solidFill>
                  <a:srgbClr val="FFFFFF"/>
                </a:solidFill>
                <a:latin typeface="Arial"/>
                <a:cs typeface="Arial"/>
              </a:rPr>
              <a:t>Module </a:t>
            </a:r>
            <a:r>
              <a:rPr sz="1400" i="1" dirty="0">
                <a:solidFill>
                  <a:srgbClr val="FFFFFF"/>
                </a:solidFill>
                <a:latin typeface="Arial"/>
                <a:cs typeface="Arial"/>
              </a:rPr>
              <a:t>and</a:t>
            </a:r>
            <a:r>
              <a:rPr sz="1400" i="1" spc="-35" dirty="0">
                <a:solidFill>
                  <a:srgbClr val="FFFFFF"/>
                </a:solidFill>
                <a:latin typeface="Arial"/>
                <a:cs typeface="Arial"/>
              </a:rPr>
              <a:t> </a:t>
            </a:r>
            <a:r>
              <a:rPr sz="1400" i="1" dirty="0">
                <a:solidFill>
                  <a:srgbClr val="FFFFFF"/>
                </a:solidFill>
                <a:latin typeface="Arial"/>
                <a:cs typeface="Arial"/>
              </a:rPr>
              <a:t>the</a:t>
            </a:r>
            <a:r>
              <a:rPr sz="1400" i="1" spc="-30" dirty="0">
                <a:solidFill>
                  <a:srgbClr val="FFFFFF"/>
                </a:solidFill>
                <a:latin typeface="Arial"/>
                <a:cs typeface="Arial"/>
              </a:rPr>
              <a:t> </a:t>
            </a:r>
            <a:r>
              <a:rPr sz="1400" i="1" dirty="0">
                <a:solidFill>
                  <a:srgbClr val="FFFFFF"/>
                </a:solidFill>
                <a:latin typeface="Arial"/>
                <a:cs typeface="Arial"/>
              </a:rPr>
              <a:t>NASA</a:t>
            </a:r>
            <a:r>
              <a:rPr sz="1400" i="1" spc="-65" dirty="0">
                <a:solidFill>
                  <a:srgbClr val="FFFFFF"/>
                </a:solidFill>
                <a:latin typeface="Arial"/>
                <a:cs typeface="Arial"/>
              </a:rPr>
              <a:t> </a:t>
            </a:r>
            <a:r>
              <a:rPr sz="1400" i="1" dirty="0">
                <a:solidFill>
                  <a:srgbClr val="FFFFFF"/>
                </a:solidFill>
                <a:latin typeface="Arial"/>
                <a:cs typeface="Arial"/>
              </a:rPr>
              <a:t>Crew</a:t>
            </a:r>
            <a:r>
              <a:rPr sz="1400" i="1" spc="-15" dirty="0">
                <a:solidFill>
                  <a:srgbClr val="FFFFFF"/>
                </a:solidFill>
                <a:latin typeface="Arial"/>
                <a:cs typeface="Arial"/>
              </a:rPr>
              <a:t> </a:t>
            </a:r>
            <a:r>
              <a:rPr sz="1400" i="1" spc="-10" dirty="0">
                <a:solidFill>
                  <a:srgbClr val="FFFFFF"/>
                </a:solidFill>
                <a:latin typeface="Arial"/>
                <a:cs typeface="Arial"/>
              </a:rPr>
              <a:t>Module</a:t>
            </a:r>
            <a:r>
              <a:rPr sz="1400" i="1" spc="-80" dirty="0">
                <a:solidFill>
                  <a:srgbClr val="FFFFFF"/>
                </a:solidFill>
                <a:latin typeface="Arial"/>
                <a:cs typeface="Arial"/>
              </a:rPr>
              <a:t> </a:t>
            </a:r>
            <a:r>
              <a:rPr sz="1400" i="1" spc="-10" dirty="0">
                <a:solidFill>
                  <a:srgbClr val="FFFFFF"/>
                </a:solidFill>
                <a:latin typeface="Arial"/>
                <a:cs typeface="Arial"/>
              </a:rPr>
              <a:t>Adapter</a:t>
            </a:r>
            <a:endParaRPr sz="1400">
              <a:latin typeface="Arial"/>
              <a:cs typeface="Arial"/>
            </a:endParaRPr>
          </a:p>
        </p:txBody>
      </p:sp>
      <p:sp>
        <p:nvSpPr>
          <p:cNvPr id="7" name="object 7"/>
          <p:cNvSpPr txBox="1"/>
          <p:nvPr/>
        </p:nvSpPr>
        <p:spPr>
          <a:xfrm>
            <a:off x="6027546" y="2235454"/>
            <a:ext cx="1574800"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FFFFFF"/>
                </a:solidFill>
                <a:latin typeface="Arial"/>
                <a:cs typeface="Arial"/>
              </a:rPr>
              <a:t>Crew</a:t>
            </a:r>
            <a:r>
              <a:rPr sz="1400" b="1" spc="-35" dirty="0">
                <a:solidFill>
                  <a:srgbClr val="FFFFFF"/>
                </a:solidFill>
                <a:latin typeface="Arial"/>
                <a:cs typeface="Arial"/>
              </a:rPr>
              <a:t> </a:t>
            </a:r>
            <a:r>
              <a:rPr sz="1400" b="1" dirty="0">
                <a:solidFill>
                  <a:srgbClr val="FFFFFF"/>
                </a:solidFill>
                <a:latin typeface="Arial"/>
                <a:cs typeface="Arial"/>
              </a:rPr>
              <a:t>Module</a:t>
            </a:r>
            <a:r>
              <a:rPr sz="1400" b="1" spc="-65" dirty="0">
                <a:solidFill>
                  <a:srgbClr val="FFFFFF"/>
                </a:solidFill>
                <a:latin typeface="Arial"/>
                <a:cs typeface="Arial"/>
              </a:rPr>
              <a:t> </a:t>
            </a:r>
            <a:r>
              <a:rPr sz="1400" b="1" spc="-20" dirty="0">
                <a:solidFill>
                  <a:srgbClr val="FFFFFF"/>
                </a:solidFill>
                <a:latin typeface="Arial"/>
                <a:cs typeface="Arial"/>
              </a:rPr>
              <a:t>(CM)</a:t>
            </a:r>
            <a:endParaRPr sz="1400">
              <a:latin typeface="Arial"/>
              <a:cs typeface="Arial"/>
            </a:endParaRPr>
          </a:p>
        </p:txBody>
      </p:sp>
      <p:sp>
        <p:nvSpPr>
          <p:cNvPr id="12" name="object 12"/>
          <p:cNvSpPr txBox="1"/>
          <p:nvPr/>
        </p:nvSpPr>
        <p:spPr>
          <a:xfrm>
            <a:off x="9249536" y="4042917"/>
            <a:ext cx="448309" cy="391795"/>
          </a:xfrm>
          <a:prstGeom prst="rect">
            <a:avLst/>
          </a:prstGeom>
        </p:spPr>
        <p:txBody>
          <a:bodyPr vert="horz" wrap="square" lIns="0" tIns="12700" rIns="0" bIns="0" rtlCol="0">
            <a:spAutoFit/>
          </a:bodyPr>
          <a:lstStyle/>
          <a:p>
            <a:pPr marL="33655">
              <a:lnSpc>
                <a:spcPct val="100000"/>
              </a:lnSpc>
              <a:spcBef>
                <a:spcPts val="100"/>
              </a:spcBef>
            </a:pPr>
            <a:r>
              <a:rPr sz="1200" b="1" spc="-10" dirty="0">
                <a:solidFill>
                  <a:srgbClr val="FFFFFF"/>
                </a:solidFill>
                <a:latin typeface="Arial"/>
                <a:cs typeface="Arial"/>
              </a:rPr>
              <a:t>Abort</a:t>
            </a:r>
            <a:endParaRPr sz="1200">
              <a:latin typeface="Arial"/>
              <a:cs typeface="Arial"/>
            </a:endParaRPr>
          </a:p>
          <a:p>
            <a:pPr marL="12700">
              <a:lnSpc>
                <a:spcPct val="100000"/>
              </a:lnSpc>
            </a:pPr>
            <a:r>
              <a:rPr sz="1200" b="1" spc="-10" dirty="0">
                <a:solidFill>
                  <a:srgbClr val="FFFFFF"/>
                </a:solidFill>
                <a:latin typeface="Arial"/>
                <a:cs typeface="Arial"/>
              </a:rPr>
              <a:t>Motor</a:t>
            </a:r>
            <a:endParaRPr sz="1200">
              <a:latin typeface="Arial"/>
              <a:cs typeface="Arial"/>
            </a:endParaRPr>
          </a:p>
        </p:txBody>
      </p:sp>
      <p:sp>
        <p:nvSpPr>
          <p:cNvPr id="13" name="object 13"/>
          <p:cNvSpPr txBox="1"/>
          <p:nvPr/>
        </p:nvSpPr>
        <p:spPr>
          <a:xfrm>
            <a:off x="10152633" y="4032961"/>
            <a:ext cx="610870" cy="391795"/>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FFFFFF"/>
                </a:solidFill>
                <a:latin typeface="Arial"/>
                <a:cs typeface="Arial"/>
              </a:rPr>
              <a:t>Jettison</a:t>
            </a:r>
            <a:endParaRPr sz="1200">
              <a:latin typeface="Arial"/>
              <a:cs typeface="Arial"/>
            </a:endParaRPr>
          </a:p>
          <a:p>
            <a:pPr marL="12700">
              <a:lnSpc>
                <a:spcPct val="100000"/>
              </a:lnSpc>
              <a:spcBef>
                <a:spcPts val="5"/>
              </a:spcBef>
            </a:pPr>
            <a:r>
              <a:rPr sz="1200" b="1" spc="-10" dirty="0">
                <a:solidFill>
                  <a:srgbClr val="FFFFFF"/>
                </a:solidFill>
                <a:latin typeface="Arial"/>
                <a:cs typeface="Arial"/>
              </a:rPr>
              <a:t>Motor</a:t>
            </a:r>
            <a:endParaRPr sz="1200">
              <a:latin typeface="Arial"/>
              <a:cs typeface="Arial"/>
            </a:endParaRPr>
          </a:p>
        </p:txBody>
      </p:sp>
      <p:sp>
        <p:nvSpPr>
          <p:cNvPr id="14" name="object 14"/>
          <p:cNvSpPr txBox="1"/>
          <p:nvPr/>
        </p:nvSpPr>
        <p:spPr>
          <a:xfrm>
            <a:off x="11182350" y="4042917"/>
            <a:ext cx="595630" cy="574675"/>
          </a:xfrm>
          <a:prstGeom prst="rect">
            <a:avLst/>
          </a:prstGeom>
        </p:spPr>
        <p:txBody>
          <a:bodyPr vert="horz" wrap="square" lIns="0" tIns="12700" rIns="0" bIns="0" rtlCol="0">
            <a:spAutoFit/>
          </a:bodyPr>
          <a:lstStyle/>
          <a:p>
            <a:pPr marL="12700" marR="5080" algn="just">
              <a:lnSpc>
                <a:spcPct val="100000"/>
              </a:lnSpc>
              <a:spcBef>
                <a:spcPts val="100"/>
              </a:spcBef>
            </a:pPr>
            <a:r>
              <a:rPr sz="1200" b="1" spc="-20" dirty="0">
                <a:solidFill>
                  <a:srgbClr val="FFFFFF"/>
                </a:solidFill>
                <a:latin typeface="Arial"/>
                <a:cs typeface="Arial"/>
              </a:rPr>
              <a:t>Attitude </a:t>
            </a:r>
            <a:r>
              <a:rPr sz="1200" b="1" spc="-10" dirty="0">
                <a:solidFill>
                  <a:srgbClr val="FFFFFF"/>
                </a:solidFill>
                <a:latin typeface="Arial"/>
                <a:cs typeface="Arial"/>
              </a:rPr>
              <a:t>Control Motor</a:t>
            </a:r>
            <a:endParaRPr sz="1200">
              <a:latin typeface="Arial"/>
              <a:cs typeface="Arial"/>
            </a:endParaRPr>
          </a:p>
        </p:txBody>
      </p:sp>
      <p:sp>
        <p:nvSpPr>
          <p:cNvPr id="15" name="object 15"/>
          <p:cNvSpPr/>
          <p:nvPr/>
        </p:nvSpPr>
        <p:spPr>
          <a:xfrm>
            <a:off x="9616440" y="4471415"/>
            <a:ext cx="1684020" cy="1702435"/>
          </a:xfrm>
          <a:custGeom>
            <a:avLst/>
            <a:gdLst/>
            <a:ahLst/>
            <a:cxnLst/>
            <a:rect l="l" t="t" r="r" b="b"/>
            <a:pathLst>
              <a:path w="1684020" h="1702435">
                <a:moveTo>
                  <a:pt x="76200" y="862711"/>
                </a:moveTo>
                <a:lnTo>
                  <a:pt x="44450" y="862711"/>
                </a:lnTo>
                <a:lnTo>
                  <a:pt x="44450" y="0"/>
                </a:lnTo>
                <a:lnTo>
                  <a:pt x="31750" y="0"/>
                </a:lnTo>
                <a:lnTo>
                  <a:pt x="31750" y="862711"/>
                </a:lnTo>
                <a:lnTo>
                  <a:pt x="0" y="862711"/>
                </a:lnTo>
                <a:lnTo>
                  <a:pt x="38100" y="938911"/>
                </a:lnTo>
                <a:lnTo>
                  <a:pt x="69850" y="875411"/>
                </a:lnTo>
                <a:lnTo>
                  <a:pt x="76200" y="862711"/>
                </a:lnTo>
                <a:close/>
              </a:path>
              <a:path w="1684020" h="1702435">
                <a:moveTo>
                  <a:pt x="598932" y="1243774"/>
                </a:moveTo>
                <a:lnTo>
                  <a:pt x="567182" y="1243774"/>
                </a:lnTo>
                <a:lnTo>
                  <a:pt x="567182" y="0"/>
                </a:lnTo>
                <a:lnTo>
                  <a:pt x="554482" y="0"/>
                </a:lnTo>
                <a:lnTo>
                  <a:pt x="554482" y="1243774"/>
                </a:lnTo>
                <a:lnTo>
                  <a:pt x="522732" y="1243774"/>
                </a:lnTo>
                <a:lnTo>
                  <a:pt x="560832" y="1319974"/>
                </a:lnTo>
                <a:lnTo>
                  <a:pt x="592582" y="1256474"/>
                </a:lnTo>
                <a:lnTo>
                  <a:pt x="598932" y="1243774"/>
                </a:lnTo>
                <a:close/>
              </a:path>
              <a:path w="1684020" h="1702435">
                <a:moveTo>
                  <a:pt x="1684020" y="1625676"/>
                </a:moveTo>
                <a:lnTo>
                  <a:pt x="1652270" y="1625676"/>
                </a:lnTo>
                <a:lnTo>
                  <a:pt x="1652270" y="252984"/>
                </a:lnTo>
                <a:lnTo>
                  <a:pt x="1639570" y="252984"/>
                </a:lnTo>
                <a:lnTo>
                  <a:pt x="1639570" y="1625676"/>
                </a:lnTo>
                <a:lnTo>
                  <a:pt x="1607820" y="1625676"/>
                </a:lnTo>
                <a:lnTo>
                  <a:pt x="1645920" y="1701876"/>
                </a:lnTo>
                <a:lnTo>
                  <a:pt x="1677670" y="1638376"/>
                </a:lnTo>
                <a:lnTo>
                  <a:pt x="1684020" y="1625676"/>
                </a:lnTo>
                <a:close/>
              </a:path>
            </a:pathLst>
          </a:custGeom>
          <a:solidFill>
            <a:srgbClr val="FFFFFF"/>
          </a:solidFill>
        </p:spPr>
        <p:txBody>
          <a:bodyPr wrap="square" lIns="0" tIns="0" rIns="0" bIns="0" rtlCol="0"/>
          <a:lstStyle/>
          <a:p>
            <a:endParaRPr/>
          </a:p>
        </p:txBody>
      </p:sp>
      <p:sp>
        <p:nvSpPr>
          <p:cNvPr id="16" name="object 16"/>
          <p:cNvSpPr txBox="1"/>
          <p:nvPr/>
        </p:nvSpPr>
        <p:spPr>
          <a:xfrm>
            <a:off x="1265047" y="227457"/>
            <a:ext cx="805815" cy="756920"/>
          </a:xfrm>
          <a:prstGeom prst="rect">
            <a:avLst/>
          </a:prstGeom>
        </p:spPr>
        <p:txBody>
          <a:bodyPr vert="horz" wrap="square" lIns="0" tIns="12700" rIns="0" bIns="0" rtlCol="0">
            <a:spAutoFit/>
          </a:bodyPr>
          <a:lstStyle/>
          <a:p>
            <a:pPr marL="12700" marR="5080">
              <a:lnSpc>
                <a:spcPct val="100000"/>
              </a:lnSpc>
              <a:spcBef>
                <a:spcPts val="100"/>
              </a:spcBef>
            </a:pPr>
            <a:r>
              <a:rPr sz="1200" b="1" spc="-10" dirty="0">
                <a:solidFill>
                  <a:srgbClr val="FFFFFF"/>
                </a:solidFill>
                <a:latin typeface="Arial"/>
                <a:cs typeface="Arial"/>
              </a:rPr>
              <a:t>Spacecraft Adapter Jettison Panels</a:t>
            </a:r>
            <a:endParaRPr sz="1200">
              <a:latin typeface="Arial"/>
              <a:cs typeface="Arial"/>
            </a:endParaRPr>
          </a:p>
        </p:txBody>
      </p:sp>
      <p:sp>
        <p:nvSpPr>
          <p:cNvPr id="17" name="object 17"/>
          <p:cNvSpPr txBox="1"/>
          <p:nvPr/>
        </p:nvSpPr>
        <p:spPr>
          <a:xfrm>
            <a:off x="8148319" y="2235454"/>
            <a:ext cx="1846580"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Arial"/>
                <a:cs typeface="Arial"/>
              </a:rPr>
              <a:t>Launch</a:t>
            </a:r>
            <a:r>
              <a:rPr sz="1400" b="1" spc="-90" dirty="0">
                <a:solidFill>
                  <a:srgbClr val="FFFFFF"/>
                </a:solidFill>
                <a:latin typeface="Arial"/>
                <a:cs typeface="Arial"/>
              </a:rPr>
              <a:t> </a:t>
            </a:r>
            <a:r>
              <a:rPr sz="1400" b="1" dirty="0">
                <a:solidFill>
                  <a:srgbClr val="FFFFFF"/>
                </a:solidFill>
                <a:latin typeface="Arial"/>
                <a:cs typeface="Arial"/>
              </a:rPr>
              <a:t>Abort</a:t>
            </a:r>
            <a:r>
              <a:rPr sz="1400" b="1" spc="-10" dirty="0">
                <a:solidFill>
                  <a:srgbClr val="FFFFFF"/>
                </a:solidFill>
                <a:latin typeface="Arial"/>
                <a:cs typeface="Arial"/>
              </a:rPr>
              <a:t> System</a:t>
            </a:r>
            <a:endParaRPr sz="1400">
              <a:latin typeface="Arial"/>
              <a:cs typeface="Arial"/>
            </a:endParaRPr>
          </a:p>
        </p:txBody>
      </p:sp>
      <p:pic>
        <p:nvPicPr>
          <p:cNvPr id="18" name="object 4"/>
          <p:cNvPicPr/>
          <p:nvPr/>
        </p:nvPicPr>
        <p:blipFill>
          <a:blip r:embed="rId2" cstate="print"/>
          <a:stretch>
            <a:fillRect/>
          </a:stretch>
        </p:blipFill>
        <p:spPr>
          <a:xfrm>
            <a:off x="0" y="80770"/>
            <a:ext cx="12192000" cy="677722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17728" y="-24638"/>
            <a:ext cx="3044190" cy="1415415"/>
          </a:xfrm>
          <a:prstGeom prst="rect">
            <a:avLst/>
          </a:prstGeom>
        </p:spPr>
        <p:txBody>
          <a:bodyPr vert="horz" wrap="square" lIns="0" tIns="95885" rIns="0" bIns="0" rtlCol="0">
            <a:spAutoFit/>
          </a:bodyPr>
          <a:lstStyle/>
          <a:p>
            <a:pPr marL="12700" marR="5080">
              <a:lnSpc>
                <a:spcPts val="5180"/>
              </a:lnSpc>
              <a:spcBef>
                <a:spcPts val="755"/>
              </a:spcBef>
            </a:pPr>
            <a:r>
              <a:rPr sz="4800" b="0" dirty="0">
                <a:latin typeface="Calibri Light"/>
                <a:cs typeface="Calibri Light"/>
              </a:rPr>
              <a:t>THE</a:t>
            </a:r>
            <a:r>
              <a:rPr sz="4800" b="0" spc="-270" dirty="0">
                <a:latin typeface="Calibri Light"/>
                <a:cs typeface="Calibri Light"/>
              </a:rPr>
              <a:t> </a:t>
            </a:r>
            <a:r>
              <a:rPr sz="4800" b="0" spc="-10" dirty="0">
                <a:latin typeface="Calibri Light"/>
                <a:cs typeface="Calibri Light"/>
              </a:rPr>
              <a:t>ORION </a:t>
            </a:r>
            <a:r>
              <a:rPr sz="4800" b="0" spc="-95" dirty="0">
                <a:latin typeface="Calibri Light"/>
                <a:cs typeface="Calibri Light"/>
              </a:rPr>
              <a:t>SPACECRAFT</a:t>
            </a:r>
            <a:endParaRPr sz="4800">
              <a:latin typeface="Calibri Light"/>
              <a:cs typeface="Calibri Light"/>
            </a:endParaRPr>
          </a:p>
        </p:txBody>
      </p:sp>
      <p:pic>
        <p:nvPicPr>
          <p:cNvPr id="3" name="object 3"/>
          <p:cNvPicPr/>
          <p:nvPr/>
        </p:nvPicPr>
        <p:blipFill>
          <a:blip r:embed="rId2" cstate="print"/>
          <a:stretch>
            <a:fillRect/>
          </a:stretch>
        </p:blipFill>
        <p:spPr>
          <a:xfrm>
            <a:off x="4195571" y="0"/>
            <a:ext cx="7996428" cy="5996940"/>
          </a:xfrm>
          <a:prstGeom prst="rect">
            <a:avLst/>
          </a:prstGeom>
        </p:spPr>
      </p:pic>
      <p:sp>
        <p:nvSpPr>
          <p:cNvPr id="4" name="object 4"/>
          <p:cNvSpPr txBox="1"/>
          <p:nvPr/>
        </p:nvSpPr>
        <p:spPr>
          <a:xfrm>
            <a:off x="7098283" y="5674258"/>
            <a:ext cx="21621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On-</a:t>
            </a:r>
            <a:r>
              <a:rPr sz="1800" dirty="0">
                <a:solidFill>
                  <a:srgbClr val="FFFFFF"/>
                </a:solidFill>
                <a:latin typeface="Calibri"/>
                <a:cs typeface="Calibri"/>
              </a:rPr>
              <a:t>Orbit </a:t>
            </a:r>
            <a:r>
              <a:rPr sz="1800" spc="-10" dirty="0">
                <a:solidFill>
                  <a:srgbClr val="FFFFFF"/>
                </a:solidFill>
                <a:latin typeface="Calibri"/>
                <a:cs typeface="Calibri"/>
              </a:rPr>
              <a:t>Configuration</a:t>
            </a:r>
            <a:endParaRPr sz="1800">
              <a:latin typeface="Calibri"/>
              <a:cs typeface="Calibri"/>
            </a:endParaRPr>
          </a:p>
        </p:txBody>
      </p:sp>
      <p:pic>
        <p:nvPicPr>
          <p:cNvPr id="5" name="object 5"/>
          <p:cNvPicPr/>
          <p:nvPr/>
        </p:nvPicPr>
        <p:blipFill>
          <a:blip r:embed="rId3" cstate="print"/>
          <a:stretch>
            <a:fillRect/>
          </a:stretch>
        </p:blipFill>
        <p:spPr>
          <a:xfrm>
            <a:off x="597408" y="0"/>
            <a:ext cx="4498847" cy="6857998"/>
          </a:xfrm>
          <a:prstGeom prst="rect">
            <a:avLst/>
          </a:prstGeom>
        </p:spPr>
      </p:pic>
      <p:sp>
        <p:nvSpPr>
          <p:cNvPr id="6" name="object 6"/>
          <p:cNvSpPr txBox="1"/>
          <p:nvPr/>
        </p:nvSpPr>
        <p:spPr>
          <a:xfrm>
            <a:off x="2241042" y="1570736"/>
            <a:ext cx="1128395" cy="51308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Calibri"/>
                <a:cs typeface="Calibri"/>
              </a:rPr>
              <a:t>Launch</a:t>
            </a:r>
            <a:r>
              <a:rPr sz="1600" spc="-35" dirty="0">
                <a:solidFill>
                  <a:srgbClr val="FFFFFF"/>
                </a:solidFill>
                <a:latin typeface="Calibri"/>
                <a:cs typeface="Calibri"/>
              </a:rPr>
              <a:t> </a:t>
            </a:r>
            <a:r>
              <a:rPr sz="1600" spc="-10" dirty="0">
                <a:solidFill>
                  <a:srgbClr val="FFFFFF"/>
                </a:solidFill>
                <a:latin typeface="Calibri"/>
                <a:cs typeface="Calibri"/>
              </a:rPr>
              <a:t>Abort</a:t>
            </a:r>
            <a:endParaRPr sz="1600">
              <a:latin typeface="Calibri"/>
              <a:cs typeface="Calibri"/>
            </a:endParaRPr>
          </a:p>
          <a:p>
            <a:pPr marL="12700">
              <a:lnSpc>
                <a:spcPct val="100000"/>
              </a:lnSpc>
            </a:pPr>
            <a:r>
              <a:rPr sz="1600" spc="-10" dirty="0">
                <a:solidFill>
                  <a:srgbClr val="FFFFFF"/>
                </a:solidFill>
                <a:latin typeface="Calibri"/>
                <a:cs typeface="Calibri"/>
              </a:rPr>
              <a:t>System</a:t>
            </a:r>
            <a:endParaRPr sz="1600">
              <a:latin typeface="Calibri"/>
              <a:cs typeface="Calibri"/>
            </a:endParaRPr>
          </a:p>
        </p:txBody>
      </p:sp>
      <p:sp>
        <p:nvSpPr>
          <p:cNvPr id="7" name="object 7"/>
          <p:cNvSpPr txBox="1"/>
          <p:nvPr/>
        </p:nvSpPr>
        <p:spPr>
          <a:xfrm>
            <a:off x="1053185" y="3445002"/>
            <a:ext cx="113665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Calibri"/>
                <a:cs typeface="Calibri"/>
              </a:rPr>
              <a:t>Crew</a:t>
            </a:r>
            <a:r>
              <a:rPr sz="1600" spc="-50" dirty="0">
                <a:solidFill>
                  <a:srgbClr val="FFFFFF"/>
                </a:solidFill>
                <a:latin typeface="Calibri"/>
                <a:cs typeface="Calibri"/>
              </a:rPr>
              <a:t> </a:t>
            </a:r>
            <a:r>
              <a:rPr sz="1600" spc="-10" dirty="0">
                <a:solidFill>
                  <a:srgbClr val="FFFFFF"/>
                </a:solidFill>
                <a:latin typeface="Calibri"/>
                <a:cs typeface="Calibri"/>
              </a:rPr>
              <a:t>Module</a:t>
            </a:r>
            <a:endParaRPr sz="1600">
              <a:latin typeface="Calibri"/>
              <a:cs typeface="Calibri"/>
            </a:endParaRPr>
          </a:p>
        </p:txBody>
      </p:sp>
      <p:sp>
        <p:nvSpPr>
          <p:cNvPr id="8" name="object 8"/>
          <p:cNvSpPr txBox="1"/>
          <p:nvPr/>
        </p:nvSpPr>
        <p:spPr>
          <a:xfrm>
            <a:off x="745947" y="5168341"/>
            <a:ext cx="130810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Calibri"/>
                <a:cs typeface="Calibri"/>
              </a:rPr>
              <a:t>Service</a:t>
            </a:r>
            <a:r>
              <a:rPr sz="1600" spc="-30" dirty="0">
                <a:solidFill>
                  <a:srgbClr val="FFFFFF"/>
                </a:solidFill>
                <a:latin typeface="Calibri"/>
                <a:cs typeface="Calibri"/>
              </a:rPr>
              <a:t> </a:t>
            </a:r>
            <a:r>
              <a:rPr sz="1600" spc="-10" dirty="0">
                <a:solidFill>
                  <a:srgbClr val="FFFFFF"/>
                </a:solidFill>
                <a:latin typeface="Calibri"/>
                <a:cs typeface="Calibri"/>
              </a:rPr>
              <a:t>Module</a:t>
            </a:r>
            <a:endParaRPr sz="16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799F90-7892-E8CE-DFF4-F9DEF0547FB9}"/>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7110B5D6-CBB5-E979-100F-8DEADEA1B989}"/>
              </a:ext>
            </a:extLst>
          </p:cNvPr>
          <p:cNvSpPr txBox="1"/>
          <p:nvPr/>
        </p:nvSpPr>
        <p:spPr>
          <a:xfrm>
            <a:off x="1110343" y="2767280"/>
            <a:ext cx="9971314" cy="1323439"/>
          </a:xfrm>
          <a:prstGeom prst="rect">
            <a:avLst/>
          </a:prstGeom>
          <a:noFill/>
        </p:spPr>
        <p:txBody>
          <a:bodyPr wrap="square" rtlCol="0">
            <a:spAutoFit/>
          </a:bodyPr>
          <a:lstStyle/>
          <a:p>
            <a:pPr algn="ctr"/>
            <a:r>
              <a:rPr kumimoji="1" lang="ja-JP" altLang="en-US" sz="8000" b="1" dirty="0">
                <a:solidFill>
                  <a:schemeClr val="bg1"/>
                </a:solidFill>
                <a:latin typeface="BIZ UDP明朝 Medium" panose="02020500000000000000" pitchFamily="18" charset="-128"/>
                <a:ea typeface="BIZ UDP明朝 Medium" panose="02020500000000000000" pitchFamily="18" charset="-128"/>
              </a:rPr>
              <a:t>月面</a:t>
            </a:r>
            <a:r>
              <a:rPr kumimoji="1" lang="ja-JP" altLang="en-US" sz="8000" b="1" dirty="0">
                <a:solidFill>
                  <a:srgbClr val="FFC000"/>
                </a:solidFill>
                <a:latin typeface="BIZ UDP明朝 Medium" panose="02020500000000000000" pitchFamily="18" charset="-128"/>
                <a:ea typeface="BIZ UDP明朝 Medium" panose="02020500000000000000" pitchFamily="18" charset="-128"/>
              </a:rPr>
              <a:t>無人</a:t>
            </a:r>
            <a:r>
              <a:rPr kumimoji="1" lang="ja-JP" altLang="en-US" sz="8000" b="1" dirty="0">
                <a:solidFill>
                  <a:schemeClr val="bg1"/>
                </a:solidFill>
                <a:latin typeface="BIZ UDP明朝 Medium" panose="02020500000000000000" pitchFamily="18" charset="-128"/>
                <a:ea typeface="BIZ UDP明朝 Medium" panose="02020500000000000000" pitchFamily="18" charset="-128"/>
              </a:rPr>
              <a:t>探査</a:t>
            </a:r>
          </a:p>
        </p:txBody>
      </p:sp>
    </p:spTree>
    <p:extLst>
      <p:ext uri="{BB962C8B-B14F-4D97-AF65-F5344CB8AC3E}">
        <p14:creationId xmlns:p14="http://schemas.microsoft.com/office/powerpoint/2010/main" val="163453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8238" y="-1"/>
            <a:ext cx="12228513" cy="6857999"/>
            <a:chOff x="-6081" y="-1"/>
            <a:chExt cx="9026490" cy="5400675"/>
          </a:xfrm>
          <a:solidFill>
            <a:schemeClr val="accent4">
              <a:lumMod val="50000"/>
            </a:schemeClr>
          </a:solidFill>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画像の端部分が見切れてしまう場合がありますので、テキスト含め</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確実に表示させたい要素は、</a:t>
              </a:r>
              <a:r>
                <a:rPr kumimoji="1" lang="ja-JP" altLang="en-US" sz="1524"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rPr>
                <a:t>赤枠</a:t>
              </a:r>
              <a:r>
                <a:rPr kumimoji="1" lang="ja-JP" altLang="en-US"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内に入力してください</a:t>
              </a:r>
              <a:endParaRPr kumimoji="1" lang="en-US" altLang="ja-JP" sz="1524"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XXXXXX</a:t>
              </a:r>
              <a:endParaRPr kumimoji="1" lang="ja-JP" altLang="en-US" sz="6095"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6081" y="-1"/>
              <a:ext cx="8999538" cy="540067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286"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47823" y="236636"/>
              <a:ext cx="8972586" cy="4762650"/>
            </a:xfrm>
            <a:prstGeom prst="rect">
              <a:avLst/>
            </a:prstGeom>
            <a:grp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お昼休みの</a:t>
              </a:r>
              <a:r>
                <a:rPr kumimoji="1" lang="en-US" altLang="ja-JP"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30</a:t>
              </a:r>
              <a:r>
                <a:rPr kumimoji="1" lang="ja-JP" altLang="en-US" sz="115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分</a:t>
              </a:r>
              <a:endParaRPr kumimoji="1" lang="en-US" altLang="ja-JP" sz="8800" b="0" i="0" u="none" strike="noStrike" kern="1200" cap="none" spc="0" normalizeH="0" baseline="0" noProof="0" dirty="0">
                <a:ln w="19050">
                  <a:solidFill>
                    <a:prstClr val="white">
                      <a:lumMod val="95000"/>
                    </a:prstClr>
                  </a:solidFill>
                </a:ln>
                <a:solidFill>
                  <a:srgbClr val="C00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お時間を頂きます。</a:t>
              </a:r>
              <a:endParaRPr kumimoji="1" lang="en-US" altLang="ja-JP" sz="8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66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肩の力を抜いて</a:t>
              </a:r>
              <a:r>
                <a:rPr kumimoji="1" lang="ja-JP" altLang="en-US" sz="6600" b="0" i="0" u="none" strike="noStrike" kern="1200" cap="none" spc="0" normalizeH="0" baseline="0" noProof="0" dirty="0">
                  <a:ln w="19050">
                    <a:solidFill>
                      <a:prstClr val="white">
                        <a:lumMod val="95000"/>
                      </a:prstClr>
                    </a:solidFill>
                  </a:ln>
                  <a:solidFill>
                    <a:srgbClr val="FFC000"/>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ゆるり</a:t>
              </a: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と</a:t>
              </a:r>
              <a:endParaRPr kumimoji="1" lang="en-US" altLang="ja-JP"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w="19050">
                    <a:solidFill>
                      <a:prstClr val="white">
                        <a:lumMod val="95000"/>
                      </a:prstClr>
                    </a:solidFill>
                  </a:ln>
                  <a:solidFill>
                    <a:prstClr val="white"/>
                  </a:solidFill>
                  <a:effectLst>
                    <a:outerShdw blurRad="38100" dist="38100" dir="2700000" algn="tl">
                      <a:srgbClr val="000000">
                        <a:alpha val="43137"/>
                      </a:srgbClr>
                    </a:outerShdw>
                  </a:effectLst>
                  <a:uLnTx/>
                  <a:uFillTx/>
                  <a:latin typeface="HGP創英角ﾎﾟｯﾌﾟ体" panose="040B0A00000000000000" pitchFamily="50" charset="-128"/>
                  <a:ea typeface="HGP創英角ﾎﾟｯﾌﾟ体" panose="040B0A00000000000000" pitchFamily="50" charset="-128"/>
                  <a:cs typeface="+mn-cs"/>
                </a:rPr>
                <a:t>お聴きください～</a:t>
              </a:r>
            </a:p>
          </p:txBody>
        </p:sp>
      </p:grpSp>
      <p:pic>
        <p:nvPicPr>
          <p:cNvPr id="10244" name="Picture 4" descr="お昼寝のイラスト「幼稚園の昼休み」">
            <a:extLst>
              <a:ext uri="{FF2B5EF4-FFF2-40B4-BE49-F238E27FC236}">
                <a16:creationId xmlns:a16="http://schemas.microsoft.com/office/drawing/2014/main" id="{53388C81-989F-4C64-948C-079EC2DA8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841" y="5322529"/>
            <a:ext cx="2128293" cy="1497545"/>
          </a:xfrm>
          <a:prstGeom prst="rect">
            <a:avLst/>
          </a:prstGeom>
          <a:solidFill>
            <a:schemeClr val="accent4">
              <a:lumMod val="50000"/>
            </a:schemeClr>
          </a:solidFill>
        </p:spPr>
      </p:pic>
      <p:pic>
        <p:nvPicPr>
          <p:cNvPr id="10242" name="Picture 2" descr="集まってお弁当を食べる人たちのイラスト（スーツ）">
            <a:extLst>
              <a:ext uri="{FF2B5EF4-FFF2-40B4-BE49-F238E27FC236}">
                <a16:creationId xmlns:a16="http://schemas.microsoft.com/office/drawing/2014/main" id="{A168BC9B-361D-189A-7CF4-AB6FD3454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5" y="5057190"/>
            <a:ext cx="2390021" cy="1790343"/>
          </a:xfrm>
          <a:prstGeom prst="rect">
            <a:avLst/>
          </a:prstGeom>
          <a:solidFill>
            <a:schemeClr val="accent4">
              <a:lumMod val="50000"/>
            </a:schemeClr>
          </a:solidFill>
        </p:spPr>
      </p:pic>
      <p:sp>
        <p:nvSpPr>
          <p:cNvPr id="2" name="テキスト ボックス 1">
            <a:extLst>
              <a:ext uri="{FF2B5EF4-FFF2-40B4-BE49-F238E27FC236}">
                <a16:creationId xmlns:a16="http://schemas.microsoft.com/office/drawing/2014/main" id="{EF768107-D459-991E-A74C-2F2368811DFD}"/>
              </a:ext>
            </a:extLst>
          </p:cNvPr>
          <p:cNvSpPr txBox="1"/>
          <p:nvPr/>
        </p:nvSpPr>
        <p:spPr>
          <a:xfrm>
            <a:off x="1" y="3467056"/>
            <a:ext cx="12220274" cy="707886"/>
          </a:xfrm>
          <a:prstGeom prst="rect">
            <a:avLst/>
          </a:prstGeom>
          <a:solidFill>
            <a:schemeClr val="accent2">
              <a:lumMod val="60000"/>
              <a:lumOff val="40000"/>
            </a:schemeClr>
          </a:solidFill>
          <a:ln>
            <a:solidFill>
              <a:schemeClr val="bg1">
                <a:lumMod val="95000"/>
              </a:schemeClr>
            </a:solidFill>
          </a:ln>
        </p:spPr>
        <p:txBody>
          <a:bodyPr wrap="square" rtlCol="0">
            <a:spAutoFit/>
          </a:bodyPr>
          <a:lstStyle/>
          <a:p>
            <a:pPr algn="ctr"/>
            <a:r>
              <a:rPr lang="ja-JP" altLang="en-US"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隙間時間を利用しての「雑多な情報や話題を提供」</a:t>
            </a:r>
            <a:endParaRPr kumimoji="1" lang="ja-JP" altLang="en-US"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07093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93547"/>
            <a:ext cx="12192635" cy="6664959"/>
            <a:chOff x="0" y="193547"/>
            <a:chExt cx="12192635" cy="6664959"/>
          </a:xfrm>
        </p:grpSpPr>
        <p:pic>
          <p:nvPicPr>
            <p:cNvPr id="3" name="object 3"/>
            <p:cNvPicPr/>
            <p:nvPr/>
          </p:nvPicPr>
          <p:blipFill>
            <a:blip r:embed="rId2" cstate="print"/>
            <a:stretch>
              <a:fillRect/>
            </a:stretch>
          </p:blipFill>
          <p:spPr>
            <a:xfrm>
              <a:off x="0" y="193547"/>
              <a:ext cx="12192012" cy="6664452"/>
            </a:xfrm>
            <a:prstGeom prst="rect">
              <a:avLst/>
            </a:prstGeom>
          </p:spPr>
        </p:pic>
        <p:pic>
          <p:nvPicPr>
            <p:cNvPr id="4" name="object 4"/>
            <p:cNvPicPr/>
            <p:nvPr/>
          </p:nvPicPr>
          <p:blipFill>
            <a:blip r:embed="rId3" cstate="print"/>
            <a:stretch>
              <a:fillRect/>
            </a:stretch>
          </p:blipFill>
          <p:spPr>
            <a:xfrm>
              <a:off x="2753867" y="5640336"/>
              <a:ext cx="1892795" cy="1217663"/>
            </a:xfrm>
            <a:prstGeom prst="rect">
              <a:avLst/>
            </a:prstGeom>
          </p:spPr>
        </p:pic>
        <p:pic>
          <p:nvPicPr>
            <p:cNvPr id="5" name="object 5"/>
            <p:cNvPicPr/>
            <p:nvPr/>
          </p:nvPicPr>
          <p:blipFill>
            <a:blip r:embed="rId4" cstate="print"/>
            <a:stretch>
              <a:fillRect/>
            </a:stretch>
          </p:blipFill>
          <p:spPr>
            <a:xfrm>
              <a:off x="6284976" y="5129787"/>
              <a:ext cx="4232135" cy="1728213"/>
            </a:xfrm>
            <a:prstGeom prst="rect">
              <a:avLst/>
            </a:prstGeom>
          </p:spPr>
        </p:pic>
        <p:pic>
          <p:nvPicPr>
            <p:cNvPr id="6" name="object 6"/>
            <p:cNvPicPr/>
            <p:nvPr/>
          </p:nvPicPr>
          <p:blipFill>
            <a:blip r:embed="rId5" cstate="print"/>
            <a:stretch>
              <a:fillRect/>
            </a:stretch>
          </p:blipFill>
          <p:spPr>
            <a:xfrm>
              <a:off x="8003566" y="5740082"/>
              <a:ext cx="1586584" cy="390563"/>
            </a:xfrm>
            <a:prstGeom prst="rect">
              <a:avLst/>
            </a:prstGeom>
          </p:spPr>
        </p:pic>
        <p:sp>
          <p:nvSpPr>
            <p:cNvPr id="7" name="object 7"/>
            <p:cNvSpPr/>
            <p:nvPr/>
          </p:nvSpPr>
          <p:spPr>
            <a:xfrm>
              <a:off x="9400031" y="5777483"/>
              <a:ext cx="1546860" cy="365760"/>
            </a:xfrm>
            <a:custGeom>
              <a:avLst/>
              <a:gdLst/>
              <a:ahLst/>
              <a:cxnLst/>
              <a:rect l="l" t="t" r="r" b="b"/>
              <a:pathLst>
                <a:path w="1546859" h="365760">
                  <a:moveTo>
                    <a:pt x="1546859" y="0"/>
                  </a:moveTo>
                  <a:lnTo>
                    <a:pt x="0" y="0"/>
                  </a:lnTo>
                  <a:lnTo>
                    <a:pt x="0" y="365759"/>
                  </a:lnTo>
                  <a:lnTo>
                    <a:pt x="1546859" y="365759"/>
                  </a:lnTo>
                  <a:lnTo>
                    <a:pt x="1546859" y="0"/>
                  </a:lnTo>
                  <a:close/>
                </a:path>
              </a:pathLst>
            </a:custGeom>
            <a:solidFill>
              <a:srgbClr val="FFFFFF"/>
            </a:solidFill>
          </p:spPr>
          <p:txBody>
            <a:bodyPr wrap="square" lIns="0" tIns="0" rIns="0" bIns="0" rtlCol="0"/>
            <a:lstStyle/>
            <a:p>
              <a:endParaRPr/>
            </a:p>
          </p:txBody>
        </p:sp>
      </p:grpSp>
      <p:sp>
        <p:nvSpPr>
          <p:cNvPr id="8" name="object 8"/>
          <p:cNvSpPr txBox="1"/>
          <p:nvPr/>
        </p:nvSpPr>
        <p:spPr>
          <a:xfrm>
            <a:off x="9634677" y="5827757"/>
            <a:ext cx="1078865" cy="239395"/>
          </a:xfrm>
          <a:prstGeom prst="rect">
            <a:avLst/>
          </a:prstGeom>
        </p:spPr>
        <p:txBody>
          <a:bodyPr vert="horz" wrap="square" lIns="0" tIns="12700" rIns="0" bIns="0" rtlCol="0">
            <a:spAutoFit/>
          </a:bodyPr>
          <a:lstStyle/>
          <a:p>
            <a:pPr marL="12700">
              <a:lnSpc>
                <a:spcPct val="100000"/>
              </a:lnSpc>
              <a:spcBef>
                <a:spcPts val="100"/>
              </a:spcBef>
            </a:pPr>
            <a:r>
              <a:rPr sz="1400" spc="-30" dirty="0">
                <a:latin typeface="Yu Gothic Medium"/>
                <a:cs typeface="Yu Gothic Medium"/>
              </a:rPr>
              <a:t>月面居住施設</a:t>
            </a:r>
            <a:endParaRPr sz="1400">
              <a:latin typeface="Yu Gothic Medium"/>
              <a:cs typeface="Yu Gothic Medium"/>
            </a:endParaRPr>
          </a:p>
        </p:txBody>
      </p:sp>
      <p:sp>
        <p:nvSpPr>
          <p:cNvPr id="9" name="object 9"/>
          <p:cNvSpPr/>
          <p:nvPr/>
        </p:nvSpPr>
        <p:spPr>
          <a:xfrm>
            <a:off x="1205483" y="6193535"/>
            <a:ext cx="1873250" cy="391795"/>
          </a:xfrm>
          <a:custGeom>
            <a:avLst/>
            <a:gdLst/>
            <a:ahLst/>
            <a:cxnLst/>
            <a:rect l="l" t="t" r="r" b="b"/>
            <a:pathLst>
              <a:path w="1873250" h="391795">
                <a:moveTo>
                  <a:pt x="1872995" y="0"/>
                </a:moveTo>
                <a:lnTo>
                  <a:pt x="0" y="0"/>
                </a:lnTo>
                <a:lnTo>
                  <a:pt x="0" y="391667"/>
                </a:lnTo>
                <a:lnTo>
                  <a:pt x="1872995" y="391667"/>
                </a:lnTo>
                <a:lnTo>
                  <a:pt x="1872995" y="0"/>
                </a:lnTo>
                <a:close/>
              </a:path>
            </a:pathLst>
          </a:custGeom>
          <a:solidFill>
            <a:srgbClr val="FFFFFF"/>
          </a:solidFill>
        </p:spPr>
        <p:txBody>
          <a:bodyPr wrap="square" lIns="0" tIns="0" rIns="0" bIns="0" rtlCol="0"/>
          <a:lstStyle/>
          <a:p>
            <a:endParaRPr/>
          </a:p>
        </p:txBody>
      </p:sp>
      <p:sp>
        <p:nvSpPr>
          <p:cNvPr id="10" name="object 10"/>
          <p:cNvSpPr txBox="1"/>
          <p:nvPr/>
        </p:nvSpPr>
        <p:spPr>
          <a:xfrm>
            <a:off x="1428318" y="6256332"/>
            <a:ext cx="1430655" cy="239395"/>
          </a:xfrm>
          <a:prstGeom prst="rect">
            <a:avLst/>
          </a:prstGeom>
        </p:spPr>
        <p:txBody>
          <a:bodyPr vert="horz" wrap="square" lIns="0" tIns="12700" rIns="0" bIns="0" rtlCol="0">
            <a:spAutoFit/>
          </a:bodyPr>
          <a:lstStyle/>
          <a:p>
            <a:pPr marL="12700">
              <a:lnSpc>
                <a:spcPct val="100000"/>
              </a:lnSpc>
              <a:spcBef>
                <a:spcPts val="100"/>
              </a:spcBef>
            </a:pPr>
            <a:r>
              <a:rPr sz="1400" spc="-35" dirty="0">
                <a:latin typeface="Yu Gothic Medium"/>
                <a:cs typeface="Yu Gothic Medium"/>
              </a:rPr>
              <a:t>有人与圧ローバ―</a:t>
            </a:r>
            <a:endParaRPr sz="1400">
              <a:latin typeface="Yu Gothic Medium"/>
              <a:cs typeface="Yu Gothic Medium"/>
            </a:endParaRPr>
          </a:p>
        </p:txBody>
      </p:sp>
      <p:sp>
        <p:nvSpPr>
          <p:cNvPr id="11" name="object 11"/>
          <p:cNvSpPr/>
          <p:nvPr/>
        </p:nvSpPr>
        <p:spPr>
          <a:xfrm>
            <a:off x="835152" y="2133600"/>
            <a:ext cx="2212975" cy="373380"/>
          </a:xfrm>
          <a:custGeom>
            <a:avLst/>
            <a:gdLst/>
            <a:ahLst/>
            <a:cxnLst/>
            <a:rect l="l" t="t" r="r" b="b"/>
            <a:pathLst>
              <a:path w="2212975" h="373380">
                <a:moveTo>
                  <a:pt x="2212848" y="0"/>
                </a:moveTo>
                <a:lnTo>
                  <a:pt x="0" y="0"/>
                </a:lnTo>
                <a:lnTo>
                  <a:pt x="0" y="373379"/>
                </a:lnTo>
                <a:lnTo>
                  <a:pt x="2212848" y="373379"/>
                </a:lnTo>
                <a:lnTo>
                  <a:pt x="2212848" y="0"/>
                </a:lnTo>
                <a:close/>
              </a:path>
            </a:pathLst>
          </a:custGeom>
          <a:solidFill>
            <a:srgbClr val="FFFFFF"/>
          </a:solidFill>
        </p:spPr>
        <p:txBody>
          <a:bodyPr wrap="square" lIns="0" tIns="0" rIns="0" bIns="0" rtlCol="0"/>
          <a:lstStyle/>
          <a:p>
            <a:endParaRPr/>
          </a:p>
        </p:txBody>
      </p:sp>
      <p:sp>
        <p:nvSpPr>
          <p:cNvPr id="12" name="object 12"/>
          <p:cNvSpPr txBox="1"/>
          <p:nvPr/>
        </p:nvSpPr>
        <p:spPr>
          <a:xfrm>
            <a:off x="835152" y="2187168"/>
            <a:ext cx="2212975" cy="239395"/>
          </a:xfrm>
          <a:prstGeom prst="rect">
            <a:avLst/>
          </a:prstGeom>
        </p:spPr>
        <p:txBody>
          <a:bodyPr vert="horz" wrap="square" lIns="0" tIns="13335" rIns="0" bIns="0" rtlCol="0">
            <a:spAutoFit/>
          </a:bodyPr>
          <a:lstStyle/>
          <a:p>
            <a:pPr marL="316865">
              <a:lnSpc>
                <a:spcPct val="100000"/>
              </a:lnSpc>
              <a:spcBef>
                <a:spcPts val="105"/>
              </a:spcBef>
            </a:pPr>
            <a:r>
              <a:rPr sz="1400" spc="-35" dirty="0">
                <a:latin typeface="Yu Gothic Medium"/>
                <a:cs typeface="Yu Gothic Medium"/>
              </a:rPr>
              <a:t>月面多目的建設機械</a:t>
            </a:r>
            <a:endParaRPr sz="1400">
              <a:latin typeface="Yu Gothic Medium"/>
              <a:cs typeface="Yu Gothic Medium"/>
            </a:endParaRPr>
          </a:p>
        </p:txBody>
      </p:sp>
      <p:grpSp>
        <p:nvGrpSpPr>
          <p:cNvPr id="13" name="object 13"/>
          <p:cNvGrpSpPr/>
          <p:nvPr/>
        </p:nvGrpSpPr>
        <p:grpSpPr>
          <a:xfrm>
            <a:off x="1892807" y="1863851"/>
            <a:ext cx="3695700" cy="1671955"/>
            <a:chOff x="1892807" y="1863851"/>
            <a:chExt cx="3695700" cy="1671955"/>
          </a:xfrm>
        </p:grpSpPr>
        <p:pic>
          <p:nvPicPr>
            <p:cNvPr id="14" name="object 14"/>
            <p:cNvPicPr/>
            <p:nvPr/>
          </p:nvPicPr>
          <p:blipFill>
            <a:blip r:embed="rId6" cstate="print"/>
            <a:stretch>
              <a:fillRect/>
            </a:stretch>
          </p:blipFill>
          <p:spPr>
            <a:xfrm>
              <a:off x="1892807" y="2484119"/>
              <a:ext cx="1808988" cy="1051559"/>
            </a:xfrm>
            <a:prstGeom prst="rect">
              <a:avLst/>
            </a:prstGeom>
          </p:spPr>
        </p:pic>
        <p:sp>
          <p:nvSpPr>
            <p:cNvPr id="15" name="object 15"/>
            <p:cNvSpPr/>
            <p:nvPr/>
          </p:nvSpPr>
          <p:spPr>
            <a:xfrm>
              <a:off x="1941575" y="2506979"/>
              <a:ext cx="1577975" cy="890269"/>
            </a:xfrm>
            <a:custGeom>
              <a:avLst/>
              <a:gdLst/>
              <a:ahLst/>
              <a:cxnLst/>
              <a:rect l="l" t="t" r="r" b="b"/>
              <a:pathLst>
                <a:path w="1577975" h="890270">
                  <a:moveTo>
                    <a:pt x="0" y="0"/>
                  </a:moveTo>
                  <a:lnTo>
                    <a:pt x="0" y="889800"/>
                  </a:lnTo>
                  <a:lnTo>
                    <a:pt x="1577911" y="889800"/>
                  </a:lnTo>
                </a:path>
              </a:pathLst>
            </a:custGeom>
            <a:ln w="12700">
              <a:solidFill>
                <a:srgbClr val="4F81BC"/>
              </a:solidFill>
            </a:ln>
          </p:spPr>
          <p:txBody>
            <a:bodyPr wrap="square" lIns="0" tIns="0" rIns="0" bIns="0" rtlCol="0"/>
            <a:lstStyle/>
            <a:p>
              <a:endParaRPr/>
            </a:p>
          </p:txBody>
        </p:sp>
        <p:sp>
          <p:nvSpPr>
            <p:cNvPr id="16" name="object 16"/>
            <p:cNvSpPr/>
            <p:nvPr/>
          </p:nvSpPr>
          <p:spPr>
            <a:xfrm>
              <a:off x="3506787" y="3358680"/>
              <a:ext cx="76200" cy="76200"/>
            </a:xfrm>
            <a:custGeom>
              <a:avLst/>
              <a:gdLst/>
              <a:ahLst/>
              <a:cxnLst/>
              <a:rect l="l" t="t" r="r" b="b"/>
              <a:pathLst>
                <a:path w="76200" h="76200">
                  <a:moveTo>
                    <a:pt x="0" y="0"/>
                  </a:moveTo>
                  <a:lnTo>
                    <a:pt x="0" y="76200"/>
                  </a:lnTo>
                  <a:lnTo>
                    <a:pt x="76200" y="38100"/>
                  </a:lnTo>
                  <a:lnTo>
                    <a:pt x="0" y="0"/>
                  </a:lnTo>
                  <a:close/>
                </a:path>
              </a:pathLst>
            </a:custGeom>
            <a:solidFill>
              <a:srgbClr val="4F81BC"/>
            </a:solidFill>
          </p:spPr>
          <p:txBody>
            <a:bodyPr wrap="square" lIns="0" tIns="0" rIns="0" bIns="0" rtlCol="0"/>
            <a:lstStyle/>
            <a:p>
              <a:endParaRPr/>
            </a:p>
          </p:txBody>
        </p:sp>
        <p:sp>
          <p:nvSpPr>
            <p:cNvPr id="17" name="object 17"/>
            <p:cNvSpPr/>
            <p:nvPr/>
          </p:nvSpPr>
          <p:spPr>
            <a:xfrm>
              <a:off x="3302507" y="1863851"/>
              <a:ext cx="2286000" cy="356870"/>
            </a:xfrm>
            <a:custGeom>
              <a:avLst/>
              <a:gdLst/>
              <a:ahLst/>
              <a:cxnLst/>
              <a:rect l="l" t="t" r="r" b="b"/>
              <a:pathLst>
                <a:path w="2286000" h="356869">
                  <a:moveTo>
                    <a:pt x="2286000" y="0"/>
                  </a:moveTo>
                  <a:lnTo>
                    <a:pt x="0" y="0"/>
                  </a:lnTo>
                  <a:lnTo>
                    <a:pt x="0" y="356615"/>
                  </a:lnTo>
                  <a:lnTo>
                    <a:pt x="2286000" y="356615"/>
                  </a:lnTo>
                  <a:lnTo>
                    <a:pt x="2286000" y="0"/>
                  </a:lnTo>
                  <a:close/>
                </a:path>
              </a:pathLst>
            </a:custGeom>
            <a:solidFill>
              <a:srgbClr val="FFFFFF"/>
            </a:solidFill>
          </p:spPr>
          <p:txBody>
            <a:bodyPr wrap="square" lIns="0" tIns="0" rIns="0" bIns="0" rtlCol="0"/>
            <a:lstStyle/>
            <a:p>
              <a:endParaRPr/>
            </a:p>
          </p:txBody>
        </p:sp>
      </p:grpSp>
      <p:sp>
        <p:nvSpPr>
          <p:cNvPr id="18" name="object 18"/>
          <p:cNvSpPr txBox="1"/>
          <p:nvPr/>
        </p:nvSpPr>
        <p:spPr>
          <a:xfrm>
            <a:off x="3302508" y="1909165"/>
            <a:ext cx="2286000" cy="239395"/>
          </a:xfrm>
          <a:prstGeom prst="rect">
            <a:avLst/>
          </a:prstGeom>
        </p:spPr>
        <p:txBody>
          <a:bodyPr vert="horz" wrap="square" lIns="0" tIns="13335" rIns="0" bIns="0" rtlCol="0">
            <a:spAutoFit/>
          </a:bodyPr>
          <a:lstStyle/>
          <a:p>
            <a:pPr marL="180340">
              <a:lnSpc>
                <a:spcPct val="100000"/>
              </a:lnSpc>
              <a:spcBef>
                <a:spcPts val="105"/>
              </a:spcBef>
            </a:pPr>
            <a:r>
              <a:rPr sz="1400" spc="-25" dirty="0">
                <a:latin typeface="Yu Gothic Medium"/>
                <a:cs typeface="Yu Gothic Medium"/>
              </a:rPr>
              <a:t>月面探査（</a:t>
            </a:r>
            <a:r>
              <a:rPr sz="1400" spc="-35" dirty="0">
                <a:latin typeface="Yu Gothic Medium"/>
                <a:cs typeface="Yu Gothic Medium"/>
              </a:rPr>
              <a:t>無人</a:t>
            </a:r>
            <a:r>
              <a:rPr sz="1400" spc="-25" dirty="0">
                <a:latin typeface="Yu Gothic Medium"/>
                <a:cs typeface="Yu Gothic Medium"/>
              </a:rPr>
              <a:t>）</a:t>
            </a:r>
            <a:r>
              <a:rPr sz="1400" spc="-40" dirty="0">
                <a:latin typeface="Yu Gothic Medium"/>
                <a:cs typeface="Yu Gothic Medium"/>
              </a:rPr>
              <a:t>ローバ</a:t>
            </a:r>
            <a:endParaRPr sz="1400">
              <a:latin typeface="Yu Gothic Medium"/>
              <a:cs typeface="Yu Gothic Medium"/>
            </a:endParaRPr>
          </a:p>
        </p:txBody>
      </p:sp>
      <p:grpSp>
        <p:nvGrpSpPr>
          <p:cNvPr id="19" name="object 19"/>
          <p:cNvGrpSpPr/>
          <p:nvPr/>
        </p:nvGrpSpPr>
        <p:grpSpPr>
          <a:xfrm>
            <a:off x="4396740" y="2113788"/>
            <a:ext cx="7503159" cy="2360930"/>
            <a:chOff x="4396740" y="2113788"/>
            <a:chExt cx="7503159" cy="2360930"/>
          </a:xfrm>
        </p:grpSpPr>
        <p:pic>
          <p:nvPicPr>
            <p:cNvPr id="20" name="object 20"/>
            <p:cNvPicPr/>
            <p:nvPr/>
          </p:nvPicPr>
          <p:blipFill>
            <a:blip r:embed="rId7" cstate="print"/>
            <a:stretch>
              <a:fillRect/>
            </a:stretch>
          </p:blipFill>
          <p:spPr>
            <a:xfrm>
              <a:off x="4396740" y="2197608"/>
              <a:ext cx="448056" cy="2276855"/>
            </a:xfrm>
            <a:prstGeom prst="rect">
              <a:avLst/>
            </a:prstGeom>
          </p:spPr>
        </p:pic>
        <p:sp>
          <p:nvSpPr>
            <p:cNvPr id="21" name="object 21"/>
            <p:cNvSpPr/>
            <p:nvPr/>
          </p:nvSpPr>
          <p:spPr>
            <a:xfrm>
              <a:off x="4445508" y="2220468"/>
              <a:ext cx="280035" cy="2051050"/>
            </a:xfrm>
            <a:custGeom>
              <a:avLst/>
              <a:gdLst/>
              <a:ahLst/>
              <a:cxnLst/>
              <a:rect l="l" t="t" r="r" b="b"/>
              <a:pathLst>
                <a:path w="280035" h="2051050">
                  <a:moveTo>
                    <a:pt x="0" y="0"/>
                  </a:moveTo>
                  <a:lnTo>
                    <a:pt x="0" y="1057008"/>
                  </a:lnTo>
                  <a:lnTo>
                    <a:pt x="279920" y="1057008"/>
                  </a:lnTo>
                  <a:lnTo>
                    <a:pt x="279920" y="2050529"/>
                  </a:lnTo>
                </a:path>
              </a:pathLst>
            </a:custGeom>
            <a:ln w="12699">
              <a:solidFill>
                <a:srgbClr val="4F81BC"/>
              </a:solidFill>
            </a:ln>
          </p:spPr>
          <p:txBody>
            <a:bodyPr wrap="square" lIns="0" tIns="0" rIns="0" bIns="0" rtlCol="0"/>
            <a:lstStyle/>
            <a:p>
              <a:endParaRPr/>
            </a:p>
          </p:txBody>
        </p:sp>
        <p:sp>
          <p:nvSpPr>
            <p:cNvPr id="22" name="object 22"/>
            <p:cNvSpPr/>
            <p:nvPr/>
          </p:nvSpPr>
          <p:spPr>
            <a:xfrm>
              <a:off x="4687316" y="4258297"/>
              <a:ext cx="76200" cy="76200"/>
            </a:xfrm>
            <a:custGeom>
              <a:avLst/>
              <a:gdLst/>
              <a:ahLst/>
              <a:cxnLst/>
              <a:rect l="l" t="t" r="r" b="b"/>
              <a:pathLst>
                <a:path w="76200" h="76200">
                  <a:moveTo>
                    <a:pt x="76200" y="0"/>
                  </a:moveTo>
                  <a:lnTo>
                    <a:pt x="0" y="0"/>
                  </a:lnTo>
                  <a:lnTo>
                    <a:pt x="38100" y="76200"/>
                  </a:lnTo>
                  <a:lnTo>
                    <a:pt x="76200" y="0"/>
                  </a:lnTo>
                  <a:close/>
                </a:path>
              </a:pathLst>
            </a:custGeom>
            <a:solidFill>
              <a:srgbClr val="4F81BC"/>
            </a:solidFill>
          </p:spPr>
          <p:txBody>
            <a:bodyPr wrap="square" lIns="0" tIns="0" rIns="0" bIns="0" rtlCol="0"/>
            <a:lstStyle/>
            <a:p>
              <a:endParaRPr/>
            </a:p>
          </p:txBody>
        </p:sp>
        <p:sp>
          <p:nvSpPr>
            <p:cNvPr id="23" name="object 23"/>
            <p:cNvSpPr/>
            <p:nvPr/>
          </p:nvSpPr>
          <p:spPr>
            <a:xfrm>
              <a:off x="7191756" y="2610612"/>
              <a:ext cx="1826260" cy="376555"/>
            </a:xfrm>
            <a:custGeom>
              <a:avLst/>
              <a:gdLst/>
              <a:ahLst/>
              <a:cxnLst/>
              <a:rect l="l" t="t" r="r" b="b"/>
              <a:pathLst>
                <a:path w="1826259" h="376555">
                  <a:moveTo>
                    <a:pt x="1825752" y="0"/>
                  </a:moveTo>
                  <a:lnTo>
                    <a:pt x="0" y="0"/>
                  </a:lnTo>
                  <a:lnTo>
                    <a:pt x="0" y="376427"/>
                  </a:lnTo>
                  <a:lnTo>
                    <a:pt x="1825752" y="376427"/>
                  </a:lnTo>
                  <a:lnTo>
                    <a:pt x="1825752" y="0"/>
                  </a:lnTo>
                  <a:close/>
                </a:path>
              </a:pathLst>
            </a:custGeom>
            <a:solidFill>
              <a:srgbClr val="FFFFFF"/>
            </a:solidFill>
          </p:spPr>
          <p:txBody>
            <a:bodyPr wrap="square" lIns="0" tIns="0" rIns="0" bIns="0" rtlCol="0"/>
            <a:lstStyle/>
            <a:p>
              <a:endParaRPr/>
            </a:p>
          </p:txBody>
        </p:sp>
        <p:sp>
          <p:nvSpPr>
            <p:cNvPr id="24" name="object 24"/>
            <p:cNvSpPr/>
            <p:nvPr/>
          </p:nvSpPr>
          <p:spPr>
            <a:xfrm>
              <a:off x="7330719" y="2707335"/>
              <a:ext cx="1550670" cy="162560"/>
            </a:xfrm>
            <a:custGeom>
              <a:avLst/>
              <a:gdLst/>
              <a:ahLst/>
              <a:cxnLst/>
              <a:rect l="l" t="t" r="r" b="b"/>
              <a:pathLst>
                <a:path w="1550670" h="162560">
                  <a:moveTo>
                    <a:pt x="33028" y="10045"/>
                  </a:moveTo>
                  <a:lnTo>
                    <a:pt x="31261" y="10045"/>
                  </a:lnTo>
                  <a:lnTo>
                    <a:pt x="30810" y="11074"/>
                  </a:lnTo>
                  <a:lnTo>
                    <a:pt x="30810" y="13157"/>
                  </a:lnTo>
                  <a:lnTo>
                    <a:pt x="30969" y="23850"/>
                  </a:lnTo>
                  <a:lnTo>
                    <a:pt x="31055" y="62852"/>
                  </a:lnTo>
                  <a:lnTo>
                    <a:pt x="30913" y="70763"/>
                  </a:lnTo>
                  <a:lnTo>
                    <a:pt x="30836" y="75065"/>
                  </a:lnTo>
                  <a:lnTo>
                    <a:pt x="29937" y="89433"/>
                  </a:lnTo>
                  <a:lnTo>
                    <a:pt x="16648" y="134051"/>
                  </a:lnTo>
                  <a:lnTo>
                    <a:pt x="0" y="154482"/>
                  </a:lnTo>
                  <a:lnTo>
                    <a:pt x="3225" y="155816"/>
                  </a:lnTo>
                  <a:lnTo>
                    <a:pt x="5994" y="157391"/>
                  </a:lnTo>
                  <a:lnTo>
                    <a:pt x="8318" y="159207"/>
                  </a:lnTo>
                  <a:lnTo>
                    <a:pt x="10058" y="160502"/>
                  </a:lnTo>
                  <a:lnTo>
                    <a:pt x="11315" y="161150"/>
                  </a:lnTo>
                  <a:lnTo>
                    <a:pt x="13030" y="161150"/>
                  </a:lnTo>
                  <a:lnTo>
                    <a:pt x="14249" y="160299"/>
                  </a:lnTo>
                  <a:lnTo>
                    <a:pt x="15676" y="158648"/>
                  </a:lnTo>
                  <a:lnTo>
                    <a:pt x="21120" y="152716"/>
                  </a:lnTo>
                  <a:lnTo>
                    <a:pt x="41451" y="111788"/>
                  </a:lnTo>
                  <a:lnTo>
                    <a:pt x="42981" y="102997"/>
                  </a:lnTo>
                  <a:lnTo>
                    <a:pt x="43027" y="102730"/>
                  </a:lnTo>
                  <a:lnTo>
                    <a:pt x="122478" y="102730"/>
                  </a:lnTo>
                  <a:lnTo>
                    <a:pt x="122478" y="89433"/>
                  </a:lnTo>
                  <a:lnTo>
                    <a:pt x="44284" y="89433"/>
                  </a:lnTo>
                  <a:lnTo>
                    <a:pt x="44704" y="84051"/>
                  </a:lnTo>
                  <a:lnTo>
                    <a:pt x="45046" y="77828"/>
                  </a:lnTo>
                  <a:lnTo>
                    <a:pt x="45313" y="70763"/>
                  </a:lnTo>
                  <a:lnTo>
                    <a:pt x="45504" y="62852"/>
                  </a:lnTo>
                  <a:lnTo>
                    <a:pt x="122478" y="62852"/>
                  </a:lnTo>
                  <a:lnTo>
                    <a:pt x="122478" y="49555"/>
                  </a:lnTo>
                  <a:lnTo>
                    <a:pt x="45567" y="49555"/>
                  </a:lnTo>
                  <a:lnTo>
                    <a:pt x="45567" y="23850"/>
                  </a:lnTo>
                  <a:lnTo>
                    <a:pt x="122635" y="23850"/>
                  </a:lnTo>
                  <a:lnTo>
                    <a:pt x="122795" y="13157"/>
                  </a:lnTo>
                  <a:lnTo>
                    <a:pt x="122821" y="10490"/>
                  </a:lnTo>
                  <a:lnTo>
                    <a:pt x="62678" y="10490"/>
                  </a:lnTo>
                  <a:lnTo>
                    <a:pt x="33028" y="10045"/>
                  </a:lnTo>
                  <a:close/>
                </a:path>
                <a:path w="1550670" h="162560">
                  <a:moveTo>
                    <a:pt x="81775" y="144576"/>
                  </a:moveTo>
                  <a:lnTo>
                    <a:pt x="83053" y="148043"/>
                  </a:lnTo>
                  <a:lnTo>
                    <a:pt x="83146" y="148297"/>
                  </a:lnTo>
                  <a:lnTo>
                    <a:pt x="84201" y="151714"/>
                  </a:lnTo>
                  <a:lnTo>
                    <a:pt x="84859" y="154482"/>
                  </a:lnTo>
                  <a:lnTo>
                    <a:pt x="85496" y="156857"/>
                  </a:lnTo>
                  <a:lnTo>
                    <a:pt x="88696" y="159753"/>
                  </a:lnTo>
                  <a:lnTo>
                    <a:pt x="102940" y="159753"/>
                  </a:lnTo>
                  <a:lnTo>
                    <a:pt x="122821" y="145427"/>
                  </a:lnTo>
                  <a:lnTo>
                    <a:pt x="96342" y="145427"/>
                  </a:lnTo>
                  <a:lnTo>
                    <a:pt x="89649" y="145148"/>
                  </a:lnTo>
                  <a:lnTo>
                    <a:pt x="81775" y="144576"/>
                  </a:lnTo>
                  <a:close/>
                </a:path>
                <a:path w="1550670" h="162560">
                  <a:moveTo>
                    <a:pt x="122478" y="102730"/>
                  </a:moveTo>
                  <a:lnTo>
                    <a:pt x="108064" y="102730"/>
                  </a:lnTo>
                  <a:lnTo>
                    <a:pt x="108064" y="143344"/>
                  </a:lnTo>
                  <a:lnTo>
                    <a:pt x="106006" y="145427"/>
                  </a:lnTo>
                  <a:lnTo>
                    <a:pt x="122821" y="145427"/>
                  </a:lnTo>
                  <a:lnTo>
                    <a:pt x="122708" y="134051"/>
                  </a:lnTo>
                  <a:lnTo>
                    <a:pt x="122635" y="128128"/>
                  </a:lnTo>
                  <a:lnTo>
                    <a:pt x="122538" y="120254"/>
                  </a:lnTo>
                  <a:lnTo>
                    <a:pt x="122478" y="102730"/>
                  </a:lnTo>
                  <a:close/>
                </a:path>
                <a:path w="1550670" h="162560">
                  <a:moveTo>
                    <a:pt x="122478" y="62852"/>
                  </a:moveTo>
                  <a:lnTo>
                    <a:pt x="108064" y="62852"/>
                  </a:lnTo>
                  <a:lnTo>
                    <a:pt x="108064" y="89433"/>
                  </a:lnTo>
                  <a:lnTo>
                    <a:pt x="122478" y="89433"/>
                  </a:lnTo>
                  <a:lnTo>
                    <a:pt x="122478" y="62852"/>
                  </a:lnTo>
                  <a:close/>
                </a:path>
                <a:path w="1550670" h="162560">
                  <a:moveTo>
                    <a:pt x="122635" y="23850"/>
                  </a:moveTo>
                  <a:lnTo>
                    <a:pt x="108064" y="23850"/>
                  </a:lnTo>
                  <a:lnTo>
                    <a:pt x="108064" y="49555"/>
                  </a:lnTo>
                  <a:lnTo>
                    <a:pt x="122478" y="49555"/>
                  </a:lnTo>
                  <a:lnTo>
                    <a:pt x="122478" y="34353"/>
                  </a:lnTo>
                  <a:lnTo>
                    <a:pt x="122635" y="23850"/>
                  </a:lnTo>
                  <a:close/>
                </a:path>
                <a:path w="1550670" h="162560">
                  <a:moveTo>
                    <a:pt x="121729" y="10045"/>
                  </a:moveTo>
                  <a:lnTo>
                    <a:pt x="119532" y="10045"/>
                  </a:lnTo>
                  <a:lnTo>
                    <a:pt x="91169" y="10490"/>
                  </a:lnTo>
                  <a:lnTo>
                    <a:pt x="122821" y="10490"/>
                  </a:lnTo>
                  <a:lnTo>
                    <a:pt x="121729" y="10045"/>
                  </a:lnTo>
                  <a:close/>
                </a:path>
                <a:path w="1550670" h="162560">
                  <a:moveTo>
                    <a:pt x="182106" y="45910"/>
                  </a:moveTo>
                  <a:lnTo>
                    <a:pt x="181159" y="45910"/>
                  </a:lnTo>
                  <a:lnTo>
                    <a:pt x="180708" y="46939"/>
                  </a:lnTo>
                  <a:lnTo>
                    <a:pt x="180976" y="76441"/>
                  </a:lnTo>
                  <a:lnTo>
                    <a:pt x="180995" y="118922"/>
                  </a:lnTo>
                  <a:lnTo>
                    <a:pt x="180857" y="137490"/>
                  </a:lnTo>
                  <a:lnTo>
                    <a:pt x="180760" y="150444"/>
                  </a:lnTo>
                  <a:lnTo>
                    <a:pt x="180708" y="159562"/>
                  </a:lnTo>
                  <a:lnTo>
                    <a:pt x="181749" y="160629"/>
                  </a:lnTo>
                  <a:lnTo>
                    <a:pt x="194056" y="160629"/>
                  </a:lnTo>
                  <a:lnTo>
                    <a:pt x="195122" y="159562"/>
                  </a:lnTo>
                  <a:lnTo>
                    <a:pt x="195122" y="150444"/>
                  </a:lnTo>
                  <a:lnTo>
                    <a:pt x="320979" y="150444"/>
                  </a:lnTo>
                  <a:lnTo>
                    <a:pt x="320882" y="137490"/>
                  </a:lnTo>
                  <a:lnTo>
                    <a:pt x="195122" y="137490"/>
                  </a:lnTo>
                  <a:lnTo>
                    <a:pt x="195122" y="59029"/>
                  </a:lnTo>
                  <a:lnTo>
                    <a:pt x="320898" y="59029"/>
                  </a:lnTo>
                  <a:lnTo>
                    <a:pt x="321024" y="46939"/>
                  </a:lnTo>
                  <a:lnTo>
                    <a:pt x="321030" y="46355"/>
                  </a:lnTo>
                  <a:lnTo>
                    <a:pt x="215049" y="46355"/>
                  </a:lnTo>
                  <a:lnTo>
                    <a:pt x="182106" y="45910"/>
                  </a:lnTo>
                  <a:close/>
                </a:path>
                <a:path w="1550670" h="162560">
                  <a:moveTo>
                    <a:pt x="320979" y="150444"/>
                  </a:moveTo>
                  <a:lnTo>
                    <a:pt x="306451" y="150444"/>
                  </a:lnTo>
                  <a:lnTo>
                    <a:pt x="306451" y="159397"/>
                  </a:lnTo>
                  <a:lnTo>
                    <a:pt x="307479" y="160451"/>
                  </a:lnTo>
                  <a:lnTo>
                    <a:pt x="319963" y="160451"/>
                  </a:lnTo>
                  <a:lnTo>
                    <a:pt x="321030" y="159397"/>
                  </a:lnTo>
                  <a:lnTo>
                    <a:pt x="320979" y="150444"/>
                  </a:lnTo>
                  <a:close/>
                </a:path>
                <a:path w="1550670" h="162560">
                  <a:moveTo>
                    <a:pt x="234467" y="59029"/>
                  </a:moveTo>
                  <a:lnTo>
                    <a:pt x="220916" y="59029"/>
                  </a:lnTo>
                  <a:lnTo>
                    <a:pt x="220916" y="137490"/>
                  </a:lnTo>
                  <a:lnTo>
                    <a:pt x="234467" y="137490"/>
                  </a:lnTo>
                  <a:lnTo>
                    <a:pt x="234467" y="118922"/>
                  </a:lnTo>
                  <a:lnTo>
                    <a:pt x="280492" y="118922"/>
                  </a:lnTo>
                  <a:lnTo>
                    <a:pt x="280492" y="106730"/>
                  </a:lnTo>
                  <a:lnTo>
                    <a:pt x="234467" y="106730"/>
                  </a:lnTo>
                  <a:lnTo>
                    <a:pt x="234467" y="88620"/>
                  </a:lnTo>
                  <a:lnTo>
                    <a:pt x="280492" y="88620"/>
                  </a:lnTo>
                  <a:lnTo>
                    <a:pt x="280492" y="76441"/>
                  </a:lnTo>
                  <a:lnTo>
                    <a:pt x="234467" y="76441"/>
                  </a:lnTo>
                  <a:lnTo>
                    <a:pt x="234467" y="59029"/>
                  </a:lnTo>
                  <a:close/>
                </a:path>
                <a:path w="1550670" h="162560">
                  <a:moveTo>
                    <a:pt x="280492" y="118922"/>
                  </a:moveTo>
                  <a:lnTo>
                    <a:pt x="266750" y="118922"/>
                  </a:lnTo>
                  <a:lnTo>
                    <a:pt x="266750" y="137490"/>
                  </a:lnTo>
                  <a:lnTo>
                    <a:pt x="280492" y="137490"/>
                  </a:lnTo>
                  <a:lnTo>
                    <a:pt x="280492" y="118922"/>
                  </a:lnTo>
                  <a:close/>
                </a:path>
                <a:path w="1550670" h="162560">
                  <a:moveTo>
                    <a:pt x="320898" y="59029"/>
                  </a:moveTo>
                  <a:lnTo>
                    <a:pt x="306451" y="59029"/>
                  </a:lnTo>
                  <a:lnTo>
                    <a:pt x="306451" y="137490"/>
                  </a:lnTo>
                  <a:lnTo>
                    <a:pt x="320882" y="137490"/>
                  </a:lnTo>
                  <a:lnTo>
                    <a:pt x="320743" y="118922"/>
                  </a:lnTo>
                  <a:lnTo>
                    <a:pt x="320716" y="76441"/>
                  </a:lnTo>
                  <a:lnTo>
                    <a:pt x="320898" y="59029"/>
                  </a:lnTo>
                  <a:close/>
                </a:path>
                <a:path w="1550670" h="162560">
                  <a:moveTo>
                    <a:pt x="280492" y="88620"/>
                  </a:moveTo>
                  <a:lnTo>
                    <a:pt x="266750" y="88620"/>
                  </a:lnTo>
                  <a:lnTo>
                    <a:pt x="266750" y="106730"/>
                  </a:lnTo>
                  <a:lnTo>
                    <a:pt x="280492" y="106730"/>
                  </a:lnTo>
                  <a:lnTo>
                    <a:pt x="280492" y="88620"/>
                  </a:lnTo>
                  <a:close/>
                </a:path>
                <a:path w="1550670" h="162560">
                  <a:moveTo>
                    <a:pt x="280492" y="59029"/>
                  </a:moveTo>
                  <a:lnTo>
                    <a:pt x="266750" y="59029"/>
                  </a:lnTo>
                  <a:lnTo>
                    <a:pt x="266750" y="76441"/>
                  </a:lnTo>
                  <a:lnTo>
                    <a:pt x="280492" y="76441"/>
                  </a:lnTo>
                  <a:lnTo>
                    <a:pt x="280492" y="59029"/>
                  </a:lnTo>
                  <a:close/>
                </a:path>
                <a:path w="1550670" h="162560">
                  <a:moveTo>
                    <a:pt x="255524" y="23164"/>
                  </a:moveTo>
                  <a:lnTo>
                    <a:pt x="241058" y="23164"/>
                  </a:lnTo>
                  <a:lnTo>
                    <a:pt x="238112" y="31584"/>
                  </a:lnTo>
                  <a:lnTo>
                    <a:pt x="234784" y="39268"/>
                  </a:lnTo>
                  <a:lnTo>
                    <a:pt x="231015" y="46355"/>
                  </a:lnTo>
                  <a:lnTo>
                    <a:pt x="245074" y="46355"/>
                  </a:lnTo>
                  <a:lnTo>
                    <a:pt x="249440" y="39573"/>
                  </a:lnTo>
                  <a:lnTo>
                    <a:pt x="252907" y="31877"/>
                  </a:lnTo>
                  <a:lnTo>
                    <a:pt x="255424" y="23495"/>
                  </a:lnTo>
                  <a:lnTo>
                    <a:pt x="255524" y="23164"/>
                  </a:lnTo>
                  <a:close/>
                </a:path>
                <a:path w="1550670" h="162560">
                  <a:moveTo>
                    <a:pt x="319993" y="45910"/>
                  </a:moveTo>
                  <a:lnTo>
                    <a:pt x="317817" y="45910"/>
                  </a:lnTo>
                  <a:lnTo>
                    <a:pt x="287317" y="46355"/>
                  </a:lnTo>
                  <a:lnTo>
                    <a:pt x="321030" y="46355"/>
                  </a:lnTo>
                  <a:lnTo>
                    <a:pt x="319993" y="45910"/>
                  </a:lnTo>
                  <a:close/>
                </a:path>
                <a:path w="1550670" h="162560">
                  <a:moveTo>
                    <a:pt x="174400" y="9537"/>
                  </a:moveTo>
                  <a:lnTo>
                    <a:pt x="173476" y="9537"/>
                  </a:lnTo>
                  <a:lnTo>
                    <a:pt x="173024" y="10553"/>
                  </a:lnTo>
                  <a:lnTo>
                    <a:pt x="173024" y="22517"/>
                  </a:lnTo>
                  <a:lnTo>
                    <a:pt x="174066" y="23495"/>
                  </a:lnTo>
                  <a:lnTo>
                    <a:pt x="176136" y="23495"/>
                  </a:lnTo>
                  <a:lnTo>
                    <a:pt x="199097" y="23164"/>
                  </a:lnTo>
                  <a:lnTo>
                    <a:pt x="327999" y="23164"/>
                  </a:lnTo>
                  <a:lnTo>
                    <a:pt x="328714" y="22517"/>
                  </a:lnTo>
                  <a:lnTo>
                    <a:pt x="328714" y="10553"/>
                  </a:lnTo>
                  <a:lnTo>
                    <a:pt x="327989" y="9855"/>
                  </a:lnTo>
                  <a:lnTo>
                    <a:pt x="197358" y="9855"/>
                  </a:lnTo>
                  <a:lnTo>
                    <a:pt x="174400" y="9537"/>
                  </a:lnTo>
                  <a:close/>
                </a:path>
                <a:path w="1550670" h="162560">
                  <a:moveTo>
                    <a:pt x="327999" y="23164"/>
                  </a:moveTo>
                  <a:lnTo>
                    <a:pt x="302552" y="23164"/>
                  </a:lnTo>
                  <a:lnTo>
                    <a:pt x="325488" y="23495"/>
                  </a:lnTo>
                  <a:lnTo>
                    <a:pt x="327634" y="23495"/>
                  </a:lnTo>
                  <a:lnTo>
                    <a:pt x="327999" y="23164"/>
                  </a:lnTo>
                  <a:close/>
                </a:path>
                <a:path w="1550670" h="162560">
                  <a:moveTo>
                    <a:pt x="327660" y="9537"/>
                  </a:moveTo>
                  <a:lnTo>
                    <a:pt x="325501" y="9537"/>
                  </a:lnTo>
                  <a:lnTo>
                    <a:pt x="304355" y="9855"/>
                  </a:lnTo>
                  <a:lnTo>
                    <a:pt x="327989" y="9855"/>
                  </a:lnTo>
                  <a:lnTo>
                    <a:pt x="327660" y="9537"/>
                  </a:lnTo>
                  <a:close/>
                </a:path>
                <a:path w="1550670" h="162560">
                  <a:moveTo>
                    <a:pt x="392989" y="134620"/>
                  </a:moveTo>
                  <a:lnTo>
                    <a:pt x="378802" y="134620"/>
                  </a:lnTo>
                  <a:lnTo>
                    <a:pt x="381698" y="142062"/>
                  </a:lnTo>
                  <a:lnTo>
                    <a:pt x="424225" y="157118"/>
                  </a:lnTo>
                  <a:lnTo>
                    <a:pt x="438962" y="157492"/>
                  </a:lnTo>
                  <a:lnTo>
                    <a:pt x="454450" y="157347"/>
                  </a:lnTo>
                  <a:lnTo>
                    <a:pt x="467642" y="156984"/>
                  </a:lnTo>
                  <a:lnTo>
                    <a:pt x="468648" y="156984"/>
                  </a:lnTo>
                  <a:lnTo>
                    <a:pt x="484769" y="156260"/>
                  </a:lnTo>
                  <a:lnTo>
                    <a:pt x="485192" y="156260"/>
                  </a:lnTo>
                  <a:lnTo>
                    <a:pt x="502716" y="155181"/>
                  </a:lnTo>
                  <a:lnTo>
                    <a:pt x="504388" y="155181"/>
                  </a:lnTo>
                  <a:lnTo>
                    <a:pt x="506056" y="154876"/>
                  </a:lnTo>
                  <a:lnTo>
                    <a:pt x="506691" y="154457"/>
                  </a:lnTo>
                  <a:lnTo>
                    <a:pt x="507517" y="153733"/>
                  </a:lnTo>
                  <a:lnTo>
                    <a:pt x="508127" y="152234"/>
                  </a:lnTo>
                  <a:lnTo>
                    <a:pt x="508482" y="149948"/>
                  </a:lnTo>
                  <a:lnTo>
                    <a:pt x="509244" y="146354"/>
                  </a:lnTo>
                  <a:lnTo>
                    <a:pt x="510084" y="143687"/>
                  </a:lnTo>
                  <a:lnTo>
                    <a:pt x="434949" y="143687"/>
                  </a:lnTo>
                  <a:lnTo>
                    <a:pt x="425112" y="143435"/>
                  </a:lnTo>
                  <a:lnTo>
                    <a:pt x="423907" y="143435"/>
                  </a:lnTo>
                  <a:lnTo>
                    <a:pt x="413788" y="142509"/>
                  </a:lnTo>
                  <a:lnTo>
                    <a:pt x="406633" y="141160"/>
                  </a:lnTo>
                  <a:lnTo>
                    <a:pt x="406344" y="141160"/>
                  </a:lnTo>
                  <a:lnTo>
                    <a:pt x="400075" y="138988"/>
                  </a:lnTo>
                  <a:lnTo>
                    <a:pt x="397040" y="137502"/>
                  </a:lnTo>
                  <a:lnTo>
                    <a:pt x="394652" y="136029"/>
                  </a:lnTo>
                  <a:lnTo>
                    <a:pt x="392989" y="134620"/>
                  </a:lnTo>
                  <a:close/>
                </a:path>
                <a:path w="1550670" h="162560">
                  <a:moveTo>
                    <a:pt x="386505" y="82181"/>
                  </a:moveTo>
                  <a:lnTo>
                    <a:pt x="372859" y="82181"/>
                  </a:lnTo>
                  <a:lnTo>
                    <a:pt x="372859" y="123151"/>
                  </a:lnTo>
                  <a:lnTo>
                    <a:pt x="368312" y="128168"/>
                  </a:lnTo>
                  <a:lnTo>
                    <a:pt x="347167" y="143179"/>
                  </a:lnTo>
                  <a:lnTo>
                    <a:pt x="348957" y="148069"/>
                  </a:lnTo>
                  <a:lnTo>
                    <a:pt x="350913" y="151942"/>
                  </a:lnTo>
                  <a:lnTo>
                    <a:pt x="353083" y="154876"/>
                  </a:lnTo>
                  <a:lnTo>
                    <a:pt x="354203" y="156260"/>
                  </a:lnTo>
                  <a:lnTo>
                    <a:pt x="355396" y="156984"/>
                  </a:lnTo>
                  <a:lnTo>
                    <a:pt x="358101" y="156984"/>
                  </a:lnTo>
                  <a:lnTo>
                    <a:pt x="359242" y="156260"/>
                  </a:lnTo>
                  <a:lnTo>
                    <a:pt x="359418" y="155997"/>
                  </a:lnTo>
                  <a:lnTo>
                    <a:pt x="360984" y="153238"/>
                  </a:lnTo>
                  <a:lnTo>
                    <a:pt x="361924" y="152069"/>
                  </a:lnTo>
                  <a:lnTo>
                    <a:pt x="362966" y="151269"/>
                  </a:lnTo>
                  <a:lnTo>
                    <a:pt x="370433" y="144500"/>
                  </a:lnTo>
                  <a:lnTo>
                    <a:pt x="375680" y="138988"/>
                  </a:lnTo>
                  <a:lnTo>
                    <a:pt x="378802" y="134620"/>
                  </a:lnTo>
                  <a:lnTo>
                    <a:pt x="392965" y="134620"/>
                  </a:lnTo>
                  <a:lnTo>
                    <a:pt x="390296" y="131533"/>
                  </a:lnTo>
                  <a:lnTo>
                    <a:pt x="388288" y="128168"/>
                  </a:lnTo>
                  <a:lnTo>
                    <a:pt x="388190" y="128003"/>
                  </a:lnTo>
                  <a:lnTo>
                    <a:pt x="386410" y="123685"/>
                  </a:lnTo>
                  <a:lnTo>
                    <a:pt x="386505" y="82181"/>
                  </a:lnTo>
                  <a:close/>
                </a:path>
                <a:path w="1550670" h="162560">
                  <a:moveTo>
                    <a:pt x="511733" y="139674"/>
                  </a:moveTo>
                  <a:lnTo>
                    <a:pt x="492346" y="141426"/>
                  </a:lnTo>
                  <a:lnTo>
                    <a:pt x="473084" y="142681"/>
                  </a:lnTo>
                  <a:lnTo>
                    <a:pt x="453951" y="143435"/>
                  </a:lnTo>
                  <a:lnTo>
                    <a:pt x="434949" y="143687"/>
                  </a:lnTo>
                  <a:lnTo>
                    <a:pt x="510084" y="143687"/>
                  </a:lnTo>
                  <a:lnTo>
                    <a:pt x="510163" y="143435"/>
                  </a:lnTo>
                  <a:lnTo>
                    <a:pt x="510244" y="143179"/>
                  </a:lnTo>
                  <a:lnTo>
                    <a:pt x="510324" y="142925"/>
                  </a:lnTo>
                  <a:lnTo>
                    <a:pt x="511733" y="139674"/>
                  </a:lnTo>
                  <a:close/>
                </a:path>
                <a:path w="1550670" h="162560">
                  <a:moveTo>
                    <a:pt x="402586" y="39878"/>
                  </a:moveTo>
                  <a:lnTo>
                    <a:pt x="400793" y="39878"/>
                  </a:lnTo>
                  <a:lnTo>
                    <a:pt x="400598" y="40322"/>
                  </a:lnTo>
                  <a:lnTo>
                    <a:pt x="400342" y="40995"/>
                  </a:lnTo>
                  <a:lnTo>
                    <a:pt x="400467" y="135026"/>
                  </a:lnTo>
                  <a:lnTo>
                    <a:pt x="401458" y="136029"/>
                  </a:lnTo>
                  <a:lnTo>
                    <a:pt x="413104" y="136029"/>
                  </a:lnTo>
                  <a:lnTo>
                    <a:pt x="414120" y="135026"/>
                  </a:lnTo>
                  <a:lnTo>
                    <a:pt x="413997" y="119037"/>
                  </a:lnTo>
                  <a:lnTo>
                    <a:pt x="413905" y="103428"/>
                  </a:lnTo>
                  <a:lnTo>
                    <a:pt x="496601" y="103428"/>
                  </a:lnTo>
                  <a:lnTo>
                    <a:pt x="496531" y="91757"/>
                  </a:lnTo>
                  <a:lnTo>
                    <a:pt x="413893" y="91757"/>
                  </a:lnTo>
                  <a:lnTo>
                    <a:pt x="413893" y="77571"/>
                  </a:lnTo>
                  <a:lnTo>
                    <a:pt x="496531" y="77571"/>
                  </a:lnTo>
                  <a:lnTo>
                    <a:pt x="496531" y="66052"/>
                  </a:lnTo>
                  <a:lnTo>
                    <a:pt x="413893" y="66052"/>
                  </a:lnTo>
                  <a:lnTo>
                    <a:pt x="413893" y="51879"/>
                  </a:lnTo>
                  <a:lnTo>
                    <a:pt x="496711" y="51879"/>
                  </a:lnTo>
                  <a:lnTo>
                    <a:pt x="496842" y="43345"/>
                  </a:lnTo>
                  <a:lnTo>
                    <a:pt x="496869" y="41579"/>
                  </a:lnTo>
                  <a:lnTo>
                    <a:pt x="457695" y="41579"/>
                  </a:lnTo>
                  <a:lnTo>
                    <a:pt x="456717" y="40322"/>
                  </a:lnTo>
                  <a:lnTo>
                    <a:pt x="433125" y="40322"/>
                  </a:lnTo>
                  <a:lnTo>
                    <a:pt x="402586" y="39878"/>
                  </a:lnTo>
                  <a:close/>
                </a:path>
                <a:path w="1550670" h="162560">
                  <a:moveTo>
                    <a:pt x="464794" y="121653"/>
                  </a:moveTo>
                  <a:lnTo>
                    <a:pt x="466242" y="124891"/>
                  </a:lnTo>
                  <a:lnTo>
                    <a:pt x="467309" y="128003"/>
                  </a:lnTo>
                  <a:lnTo>
                    <a:pt x="468322" y="132397"/>
                  </a:lnTo>
                  <a:lnTo>
                    <a:pt x="468489" y="132943"/>
                  </a:lnTo>
                  <a:lnTo>
                    <a:pt x="469007" y="133997"/>
                  </a:lnTo>
                  <a:lnTo>
                    <a:pt x="470230" y="135026"/>
                  </a:lnTo>
                  <a:lnTo>
                    <a:pt x="471652" y="135293"/>
                  </a:lnTo>
                  <a:lnTo>
                    <a:pt x="473875" y="135293"/>
                  </a:lnTo>
                  <a:lnTo>
                    <a:pt x="496709" y="125056"/>
                  </a:lnTo>
                  <a:lnTo>
                    <a:pt x="496709" y="122161"/>
                  </a:lnTo>
                  <a:lnTo>
                    <a:pt x="474002" y="122161"/>
                  </a:lnTo>
                  <a:lnTo>
                    <a:pt x="469353" y="121996"/>
                  </a:lnTo>
                  <a:lnTo>
                    <a:pt x="464794" y="121653"/>
                  </a:lnTo>
                  <a:close/>
                </a:path>
                <a:path w="1550670" h="162560">
                  <a:moveTo>
                    <a:pt x="453517" y="103428"/>
                  </a:moveTo>
                  <a:lnTo>
                    <a:pt x="440461" y="103428"/>
                  </a:lnTo>
                  <a:lnTo>
                    <a:pt x="440433" y="111607"/>
                  </a:lnTo>
                  <a:lnTo>
                    <a:pt x="440311" y="119037"/>
                  </a:lnTo>
                  <a:lnTo>
                    <a:pt x="440244" y="123151"/>
                  </a:lnTo>
                  <a:lnTo>
                    <a:pt x="440118" y="132943"/>
                  </a:lnTo>
                  <a:lnTo>
                    <a:pt x="441172" y="133997"/>
                  </a:lnTo>
                  <a:lnTo>
                    <a:pt x="452831" y="133997"/>
                  </a:lnTo>
                  <a:lnTo>
                    <a:pt x="453847" y="132943"/>
                  </a:lnTo>
                  <a:lnTo>
                    <a:pt x="453736" y="124891"/>
                  </a:lnTo>
                  <a:lnTo>
                    <a:pt x="453639" y="119037"/>
                  </a:lnTo>
                  <a:lnTo>
                    <a:pt x="453517" y="103428"/>
                  </a:lnTo>
                  <a:close/>
                </a:path>
                <a:path w="1550670" h="162560">
                  <a:moveTo>
                    <a:pt x="496601" y="103428"/>
                  </a:moveTo>
                  <a:lnTo>
                    <a:pt x="483146" y="103428"/>
                  </a:lnTo>
                  <a:lnTo>
                    <a:pt x="483146" y="120637"/>
                  </a:lnTo>
                  <a:lnTo>
                    <a:pt x="481685" y="122161"/>
                  </a:lnTo>
                  <a:lnTo>
                    <a:pt x="496709" y="122161"/>
                  </a:lnTo>
                  <a:lnTo>
                    <a:pt x="496601" y="103428"/>
                  </a:lnTo>
                  <a:close/>
                </a:path>
                <a:path w="1550670" h="162560">
                  <a:moveTo>
                    <a:pt x="453504" y="77571"/>
                  </a:moveTo>
                  <a:lnTo>
                    <a:pt x="440461" y="77571"/>
                  </a:lnTo>
                  <a:lnTo>
                    <a:pt x="440461" y="91757"/>
                  </a:lnTo>
                  <a:lnTo>
                    <a:pt x="453504" y="91757"/>
                  </a:lnTo>
                  <a:lnTo>
                    <a:pt x="453504" y="77571"/>
                  </a:lnTo>
                  <a:close/>
                </a:path>
                <a:path w="1550670" h="162560">
                  <a:moveTo>
                    <a:pt x="496531" y="77571"/>
                  </a:moveTo>
                  <a:lnTo>
                    <a:pt x="483146" y="77571"/>
                  </a:lnTo>
                  <a:lnTo>
                    <a:pt x="483146" y="91757"/>
                  </a:lnTo>
                  <a:lnTo>
                    <a:pt x="496531" y="91757"/>
                  </a:lnTo>
                  <a:lnTo>
                    <a:pt x="496531" y="77571"/>
                  </a:lnTo>
                  <a:close/>
                </a:path>
                <a:path w="1550670" h="162560">
                  <a:moveTo>
                    <a:pt x="350316" y="68541"/>
                  </a:moveTo>
                  <a:lnTo>
                    <a:pt x="348780" y="68541"/>
                  </a:lnTo>
                  <a:lnTo>
                    <a:pt x="348018" y="69519"/>
                  </a:lnTo>
                  <a:lnTo>
                    <a:pt x="348018" y="81407"/>
                  </a:lnTo>
                  <a:lnTo>
                    <a:pt x="349097" y="82524"/>
                  </a:lnTo>
                  <a:lnTo>
                    <a:pt x="351256" y="82524"/>
                  </a:lnTo>
                  <a:lnTo>
                    <a:pt x="362762" y="82181"/>
                  </a:lnTo>
                  <a:lnTo>
                    <a:pt x="386505" y="82181"/>
                  </a:lnTo>
                  <a:lnTo>
                    <a:pt x="386753" y="70142"/>
                  </a:lnTo>
                  <a:lnTo>
                    <a:pt x="386753" y="69075"/>
                  </a:lnTo>
                  <a:lnTo>
                    <a:pt x="386480" y="68884"/>
                  </a:lnTo>
                  <a:lnTo>
                    <a:pt x="361861" y="68884"/>
                  </a:lnTo>
                  <a:lnTo>
                    <a:pt x="350316" y="68541"/>
                  </a:lnTo>
                  <a:close/>
                </a:path>
                <a:path w="1550670" h="162560">
                  <a:moveTo>
                    <a:pt x="385991" y="68541"/>
                  </a:moveTo>
                  <a:lnTo>
                    <a:pt x="384454" y="68541"/>
                  </a:lnTo>
                  <a:lnTo>
                    <a:pt x="372503" y="68884"/>
                  </a:lnTo>
                  <a:lnTo>
                    <a:pt x="386480" y="68884"/>
                  </a:lnTo>
                  <a:lnTo>
                    <a:pt x="385991" y="68541"/>
                  </a:lnTo>
                  <a:close/>
                </a:path>
                <a:path w="1550670" h="162560">
                  <a:moveTo>
                    <a:pt x="453504" y="51879"/>
                  </a:moveTo>
                  <a:lnTo>
                    <a:pt x="440461" y="51879"/>
                  </a:lnTo>
                  <a:lnTo>
                    <a:pt x="440461" y="66052"/>
                  </a:lnTo>
                  <a:lnTo>
                    <a:pt x="453504" y="66052"/>
                  </a:lnTo>
                  <a:lnTo>
                    <a:pt x="453504" y="51879"/>
                  </a:lnTo>
                  <a:close/>
                </a:path>
                <a:path w="1550670" h="162560">
                  <a:moveTo>
                    <a:pt x="496711" y="51879"/>
                  </a:moveTo>
                  <a:lnTo>
                    <a:pt x="483146" y="51879"/>
                  </a:lnTo>
                  <a:lnTo>
                    <a:pt x="483146" y="66052"/>
                  </a:lnTo>
                  <a:lnTo>
                    <a:pt x="496531" y="66052"/>
                  </a:lnTo>
                  <a:lnTo>
                    <a:pt x="496531" y="63601"/>
                  </a:lnTo>
                  <a:lnTo>
                    <a:pt x="496711" y="51879"/>
                  </a:lnTo>
                  <a:close/>
                </a:path>
                <a:path w="1550670" h="162560">
                  <a:moveTo>
                    <a:pt x="363499" y="7645"/>
                  </a:moveTo>
                  <a:lnTo>
                    <a:pt x="361988" y="7645"/>
                  </a:lnTo>
                  <a:lnTo>
                    <a:pt x="360908" y="8115"/>
                  </a:lnTo>
                  <a:lnTo>
                    <a:pt x="359410" y="9080"/>
                  </a:lnTo>
                  <a:lnTo>
                    <a:pt x="355028" y="12026"/>
                  </a:lnTo>
                  <a:lnTo>
                    <a:pt x="353885" y="12763"/>
                  </a:lnTo>
                  <a:lnTo>
                    <a:pt x="353314" y="13614"/>
                  </a:lnTo>
                  <a:lnTo>
                    <a:pt x="353314" y="15265"/>
                  </a:lnTo>
                  <a:lnTo>
                    <a:pt x="353669" y="15963"/>
                  </a:lnTo>
                  <a:lnTo>
                    <a:pt x="354393" y="16687"/>
                  </a:lnTo>
                  <a:lnTo>
                    <a:pt x="359482" y="22002"/>
                  </a:lnTo>
                  <a:lnTo>
                    <a:pt x="374040" y="42151"/>
                  </a:lnTo>
                  <a:lnTo>
                    <a:pt x="374967" y="43345"/>
                  </a:lnTo>
                  <a:lnTo>
                    <a:pt x="376821" y="43345"/>
                  </a:lnTo>
                  <a:lnTo>
                    <a:pt x="378206" y="42570"/>
                  </a:lnTo>
                  <a:lnTo>
                    <a:pt x="380098" y="40995"/>
                  </a:lnTo>
                  <a:lnTo>
                    <a:pt x="383768" y="38506"/>
                  </a:lnTo>
                  <a:lnTo>
                    <a:pt x="385241" y="37465"/>
                  </a:lnTo>
                  <a:lnTo>
                    <a:pt x="385991" y="36449"/>
                  </a:lnTo>
                  <a:lnTo>
                    <a:pt x="385991" y="35039"/>
                  </a:lnTo>
                  <a:lnTo>
                    <a:pt x="364412" y="8115"/>
                  </a:lnTo>
                  <a:lnTo>
                    <a:pt x="363499" y="7645"/>
                  </a:lnTo>
                  <a:close/>
                </a:path>
                <a:path w="1550670" h="162560">
                  <a:moveTo>
                    <a:pt x="430631" y="20332"/>
                  </a:moveTo>
                  <a:lnTo>
                    <a:pt x="427989" y="20332"/>
                  </a:lnTo>
                  <a:lnTo>
                    <a:pt x="427520" y="20574"/>
                  </a:lnTo>
                  <a:lnTo>
                    <a:pt x="426567" y="21513"/>
                  </a:lnTo>
                  <a:lnTo>
                    <a:pt x="422541" y="25146"/>
                  </a:lnTo>
                  <a:lnTo>
                    <a:pt x="421576" y="25565"/>
                  </a:lnTo>
                  <a:lnTo>
                    <a:pt x="421093" y="26276"/>
                  </a:lnTo>
                  <a:lnTo>
                    <a:pt x="421093" y="28346"/>
                  </a:lnTo>
                  <a:lnTo>
                    <a:pt x="421665" y="29184"/>
                  </a:lnTo>
                  <a:lnTo>
                    <a:pt x="422808" y="29806"/>
                  </a:lnTo>
                  <a:lnTo>
                    <a:pt x="431050" y="34683"/>
                  </a:lnTo>
                  <a:lnTo>
                    <a:pt x="437400" y="38150"/>
                  </a:lnTo>
                  <a:lnTo>
                    <a:pt x="442079" y="40322"/>
                  </a:lnTo>
                  <a:lnTo>
                    <a:pt x="456717" y="40322"/>
                  </a:lnTo>
                  <a:lnTo>
                    <a:pt x="457695" y="41579"/>
                  </a:lnTo>
                  <a:lnTo>
                    <a:pt x="464210" y="37637"/>
                  </a:lnTo>
                  <a:lnTo>
                    <a:pt x="469008" y="34442"/>
                  </a:lnTo>
                  <a:lnTo>
                    <a:pt x="449711" y="34442"/>
                  </a:lnTo>
                  <a:lnTo>
                    <a:pt x="444779" y="30035"/>
                  </a:lnTo>
                  <a:lnTo>
                    <a:pt x="438823" y="25565"/>
                  </a:lnTo>
                  <a:lnTo>
                    <a:pt x="431469" y="20789"/>
                  </a:lnTo>
                  <a:lnTo>
                    <a:pt x="430631" y="20332"/>
                  </a:lnTo>
                  <a:close/>
                </a:path>
                <a:path w="1550670" h="162560">
                  <a:moveTo>
                    <a:pt x="495837" y="39878"/>
                  </a:moveTo>
                  <a:lnTo>
                    <a:pt x="493674" y="39878"/>
                  </a:lnTo>
                  <a:lnTo>
                    <a:pt x="464320" y="40322"/>
                  </a:lnTo>
                  <a:lnTo>
                    <a:pt x="459772" y="40322"/>
                  </a:lnTo>
                  <a:lnTo>
                    <a:pt x="457695" y="41579"/>
                  </a:lnTo>
                  <a:lnTo>
                    <a:pt x="496869" y="41579"/>
                  </a:lnTo>
                  <a:lnTo>
                    <a:pt x="496874" y="40322"/>
                  </a:lnTo>
                  <a:lnTo>
                    <a:pt x="495837" y="39878"/>
                  </a:lnTo>
                  <a:close/>
                </a:path>
                <a:path w="1550670" h="162560">
                  <a:moveTo>
                    <a:pt x="491519" y="19062"/>
                  </a:moveTo>
                  <a:lnTo>
                    <a:pt x="472300" y="19062"/>
                  </a:lnTo>
                  <a:lnTo>
                    <a:pt x="466085" y="23142"/>
                  </a:lnTo>
                  <a:lnTo>
                    <a:pt x="460241" y="27057"/>
                  </a:lnTo>
                  <a:lnTo>
                    <a:pt x="454769" y="30810"/>
                  </a:lnTo>
                  <a:lnTo>
                    <a:pt x="449614" y="34442"/>
                  </a:lnTo>
                  <a:lnTo>
                    <a:pt x="469008" y="34442"/>
                  </a:lnTo>
                  <a:lnTo>
                    <a:pt x="470612" y="33374"/>
                  </a:lnTo>
                  <a:lnTo>
                    <a:pt x="476903" y="28794"/>
                  </a:lnTo>
                  <a:lnTo>
                    <a:pt x="485775" y="21755"/>
                  </a:lnTo>
                  <a:lnTo>
                    <a:pt x="487632" y="20574"/>
                  </a:lnTo>
                  <a:lnTo>
                    <a:pt x="488478" y="20332"/>
                  </a:lnTo>
                  <a:lnTo>
                    <a:pt x="491172" y="19469"/>
                  </a:lnTo>
                  <a:lnTo>
                    <a:pt x="491519" y="19062"/>
                  </a:lnTo>
                  <a:close/>
                </a:path>
                <a:path w="1550670" h="162560">
                  <a:moveTo>
                    <a:pt x="400173" y="6375"/>
                  </a:moveTo>
                  <a:lnTo>
                    <a:pt x="398342" y="6375"/>
                  </a:lnTo>
                  <a:lnTo>
                    <a:pt x="397865" y="7454"/>
                  </a:lnTo>
                  <a:lnTo>
                    <a:pt x="397865" y="18364"/>
                  </a:lnTo>
                  <a:lnTo>
                    <a:pt x="398997" y="19469"/>
                  </a:lnTo>
                  <a:lnTo>
                    <a:pt x="396830" y="19469"/>
                  </a:lnTo>
                  <a:lnTo>
                    <a:pt x="423938" y="19062"/>
                  </a:lnTo>
                  <a:lnTo>
                    <a:pt x="491519" y="19062"/>
                  </a:lnTo>
                  <a:lnTo>
                    <a:pt x="492353" y="18084"/>
                  </a:lnTo>
                  <a:lnTo>
                    <a:pt x="492353" y="14528"/>
                  </a:lnTo>
                  <a:lnTo>
                    <a:pt x="490943" y="12331"/>
                  </a:lnTo>
                  <a:lnTo>
                    <a:pt x="485457" y="6845"/>
                  </a:lnTo>
                  <a:lnTo>
                    <a:pt x="485242" y="6705"/>
                  </a:lnTo>
                  <a:lnTo>
                    <a:pt x="422198" y="6705"/>
                  </a:lnTo>
                  <a:lnTo>
                    <a:pt x="400173" y="6375"/>
                  </a:lnTo>
                  <a:close/>
                </a:path>
                <a:path w="1550670" h="162560">
                  <a:moveTo>
                    <a:pt x="483387" y="5499"/>
                  </a:moveTo>
                  <a:lnTo>
                    <a:pt x="481177" y="5499"/>
                  </a:lnTo>
                  <a:lnTo>
                    <a:pt x="480225" y="5791"/>
                  </a:lnTo>
                  <a:lnTo>
                    <a:pt x="479069" y="6375"/>
                  </a:lnTo>
                  <a:lnTo>
                    <a:pt x="478234" y="6705"/>
                  </a:lnTo>
                  <a:lnTo>
                    <a:pt x="485242" y="6705"/>
                  </a:lnTo>
                  <a:lnTo>
                    <a:pt x="483387" y="5499"/>
                  </a:lnTo>
                  <a:close/>
                </a:path>
                <a:path w="1550670" h="162560">
                  <a:moveTo>
                    <a:pt x="580205" y="106057"/>
                  </a:moveTo>
                  <a:lnTo>
                    <a:pt x="578441" y="106057"/>
                  </a:lnTo>
                  <a:lnTo>
                    <a:pt x="577989" y="107048"/>
                  </a:lnTo>
                  <a:lnTo>
                    <a:pt x="577989" y="109042"/>
                  </a:lnTo>
                  <a:lnTo>
                    <a:pt x="578219" y="118745"/>
                  </a:lnTo>
                  <a:lnTo>
                    <a:pt x="578285" y="139382"/>
                  </a:lnTo>
                  <a:lnTo>
                    <a:pt x="578087" y="151752"/>
                  </a:lnTo>
                  <a:lnTo>
                    <a:pt x="578001" y="160007"/>
                  </a:lnTo>
                  <a:lnTo>
                    <a:pt x="579031" y="161074"/>
                  </a:lnTo>
                  <a:lnTo>
                    <a:pt x="591172" y="161074"/>
                  </a:lnTo>
                  <a:lnTo>
                    <a:pt x="592239" y="160007"/>
                  </a:lnTo>
                  <a:lnTo>
                    <a:pt x="592239" y="151752"/>
                  </a:lnTo>
                  <a:lnTo>
                    <a:pt x="665970" y="151752"/>
                  </a:lnTo>
                  <a:lnTo>
                    <a:pt x="665762" y="139382"/>
                  </a:lnTo>
                  <a:lnTo>
                    <a:pt x="592239" y="139382"/>
                  </a:lnTo>
                  <a:lnTo>
                    <a:pt x="592239" y="118745"/>
                  </a:lnTo>
                  <a:lnTo>
                    <a:pt x="665786" y="118745"/>
                  </a:lnTo>
                  <a:lnTo>
                    <a:pt x="666048" y="109042"/>
                  </a:lnTo>
                  <a:lnTo>
                    <a:pt x="666076" y="106692"/>
                  </a:lnTo>
                  <a:lnTo>
                    <a:pt x="665589" y="106387"/>
                  </a:lnTo>
                  <a:lnTo>
                    <a:pt x="602157" y="106387"/>
                  </a:lnTo>
                  <a:lnTo>
                    <a:pt x="580205" y="106057"/>
                  </a:lnTo>
                  <a:close/>
                </a:path>
                <a:path w="1550670" h="162560">
                  <a:moveTo>
                    <a:pt x="665970" y="151752"/>
                  </a:moveTo>
                  <a:lnTo>
                    <a:pt x="651662" y="151752"/>
                  </a:lnTo>
                  <a:lnTo>
                    <a:pt x="651662" y="159321"/>
                  </a:lnTo>
                  <a:lnTo>
                    <a:pt x="652703" y="160299"/>
                  </a:lnTo>
                  <a:lnTo>
                    <a:pt x="665073" y="160299"/>
                  </a:lnTo>
                  <a:lnTo>
                    <a:pt x="666064" y="159321"/>
                  </a:lnTo>
                  <a:lnTo>
                    <a:pt x="665970" y="151752"/>
                  </a:lnTo>
                  <a:close/>
                </a:path>
                <a:path w="1550670" h="162560">
                  <a:moveTo>
                    <a:pt x="665786" y="118745"/>
                  </a:moveTo>
                  <a:lnTo>
                    <a:pt x="651662" y="118745"/>
                  </a:lnTo>
                  <a:lnTo>
                    <a:pt x="651662" y="139382"/>
                  </a:lnTo>
                  <a:lnTo>
                    <a:pt x="665762" y="139382"/>
                  </a:lnTo>
                  <a:lnTo>
                    <a:pt x="665786" y="118745"/>
                  </a:lnTo>
                  <a:close/>
                </a:path>
                <a:path w="1550670" h="162560">
                  <a:moveTo>
                    <a:pt x="665060" y="106057"/>
                  </a:moveTo>
                  <a:lnTo>
                    <a:pt x="663041" y="106057"/>
                  </a:lnTo>
                  <a:lnTo>
                    <a:pt x="642200" y="106387"/>
                  </a:lnTo>
                  <a:lnTo>
                    <a:pt x="665589" y="106387"/>
                  </a:lnTo>
                  <a:lnTo>
                    <a:pt x="665060" y="106057"/>
                  </a:lnTo>
                  <a:close/>
                </a:path>
                <a:path w="1550670" h="162560">
                  <a:moveTo>
                    <a:pt x="555866" y="62382"/>
                  </a:moveTo>
                  <a:lnTo>
                    <a:pt x="542137" y="62382"/>
                  </a:lnTo>
                  <a:lnTo>
                    <a:pt x="542023" y="67183"/>
                  </a:lnTo>
                  <a:lnTo>
                    <a:pt x="541950" y="132473"/>
                  </a:lnTo>
                  <a:lnTo>
                    <a:pt x="541629" y="158216"/>
                  </a:lnTo>
                  <a:lnTo>
                    <a:pt x="541629" y="160286"/>
                  </a:lnTo>
                  <a:lnTo>
                    <a:pt x="542607" y="161328"/>
                  </a:lnTo>
                  <a:lnTo>
                    <a:pt x="555142" y="161328"/>
                  </a:lnTo>
                  <a:lnTo>
                    <a:pt x="556209" y="160286"/>
                  </a:lnTo>
                  <a:lnTo>
                    <a:pt x="556196" y="158216"/>
                  </a:lnTo>
                  <a:lnTo>
                    <a:pt x="555866" y="132473"/>
                  </a:lnTo>
                  <a:lnTo>
                    <a:pt x="555866" y="62382"/>
                  </a:lnTo>
                  <a:close/>
                </a:path>
                <a:path w="1550670" h="162560">
                  <a:moveTo>
                    <a:pt x="583973" y="82207"/>
                  </a:moveTo>
                  <a:lnTo>
                    <a:pt x="582161" y="82207"/>
                  </a:lnTo>
                  <a:lnTo>
                    <a:pt x="581660" y="83223"/>
                  </a:lnTo>
                  <a:lnTo>
                    <a:pt x="581660" y="94195"/>
                  </a:lnTo>
                  <a:lnTo>
                    <a:pt x="582726" y="95237"/>
                  </a:lnTo>
                  <a:lnTo>
                    <a:pt x="584860" y="95237"/>
                  </a:lnTo>
                  <a:lnTo>
                    <a:pt x="606221" y="94894"/>
                  </a:lnTo>
                  <a:lnTo>
                    <a:pt x="661593" y="94894"/>
                  </a:lnTo>
                  <a:lnTo>
                    <a:pt x="662317" y="94195"/>
                  </a:lnTo>
                  <a:lnTo>
                    <a:pt x="662317" y="83223"/>
                  </a:lnTo>
                  <a:lnTo>
                    <a:pt x="661606" y="82537"/>
                  </a:lnTo>
                  <a:lnTo>
                    <a:pt x="604494" y="82537"/>
                  </a:lnTo>
                  <a:lnTo>
                    <a:pt x="583973" y="82207"/>
                  </a:lnTo>
                  <a:close/>
                </a:path>
                <a:path w="1550670" h="162560">
                  <a:moveTo>
                    <a:pt x="661593" y="94894"/>
                  </a:moveTo>
                  <a:lnTo>
                    <a:pt x="637870" y="94894"/>
                  </a:lnTo>
                  <a:lnTo>
                    <a:pt x="659066" y="95237"/>
                  </a:lnTo>
                  <a:lnTo>
                    <a:pt x="661238" y="95237"/>
                  </a:lnTo>
                  <a:lnTo>
                    <a:pt x="661593" y="94894"/>
                  </a:lnTo>
                  <a:close/>
                </a:path>
                <a:path w="1550670" h="162560">
                  <a:moveTo>
                    <a:pt x="554736" y="0"/>
                  </a:moveTo>
                  <a:lnTo>
                    <a:pt x="554609" y="1892"/>
                  </a:lnTo>
                  <a:lnTo>
                    <a:pt x="554528" y="3098"/>
                  </a:lnTo>
                  <a:lnTo>
                    <a:pt x="554431" y="4546"/>
                  </a:lnTo>
                  <a:lnTo>
                    <a:pt x="537991" y="47488"/>
                  </a:lnTo>
                  <a:lnTo>
                    <a:pt x="518579" y="76733"/>
                  </a:lnTo>
                  <a:lnTo>
                    <a:pt x="520623" y="79197"/>
                  </a:lnTo>
                  <a:lnTo>
                    <a:pt x="522109" y="81622"/>
                  </a:lnTo>
                  <a:lnTo>
                    <a:pt x="523189" y="84378"/>
                  </a:lnTo>
                  <a:lnTo>
                    <a:pt x="523960" y="86156"/>
                  </a:lnTo>
                  <a:lnTo>
                    <a:pt x="524840" y="87058"/>
                  </a:lnTo>
                  <a:lnTo>
                    <a:pt x="527011" y="87058"/>
                  </a:lnTo>
                  <a:lnTo>
                    <a:pt x="542051" y="62621"/>
                  </a:lnTo>
                  <a:lnTo>
                    <a:pt x="542137" y="62382"/>
                  </a:lnTo>
                  <a:lnTo>
                    <a:pt x="555866" y="62382"/>
                  </a:lnTo>
                  <a:lnTo>
                    <a:pt x="555866" y="41617"/>
                  </a:lnTo>
                  <a:lnTo>
                    <a:pt x="558162" y="36393"/>
                  </a:lnTo>
                  <a:lnTo>
                    <a:pt x="560573" y="30494"/>
                  </a:lnTo>
                  <a:lnTo>
                    <a:pt x="563191" y="23672"/>
                  </a:lnTo>
                  <a:lnTo>
                    <a:pt x="565746" y="16675"/>
                  </a:lnTo>
                  <a:lnTo>
                    <a:pt x="566915" y="13322"/>
                  </a:lnTo>
                  <a:lnTo>
                    <a:pt x="567880" y="11264"/>
                  </a:lnTo>
                  <a:lnTo>
                    <a:pt x="569874" y="9271"/>
                  </a:lnTo>
                  <a:lnTo>
                    <a:pt x="570547" y="7924"/>
                  </a:lnTo>
                  <a:lnTo>
                    <a:pt x="570547" y="5245"/>
                  </a:lnTo>
                  <a:lnTo>
                    <a:pt x="569442" y="4089"/>
                  </a:lnTo>
                  <a:lnTo>
                    <a:pt x="567207" y="3098"/>
                  </a:lnTo>
                  <a:lnTo>
                    <a:pt x="564146" y="1892"/>
                  </a:lnTo>
                  <a:lnTo>
                    <a:pt x="559981" y="850"/>
                  </a:lnTo>
                  <a:lnTo>
                    <a:pt x="554736" y="0"/>
                  </a:lnTo>
                  <a:close/>
                </a:path>
                <a:path w="1550670" h="162560">
                  <a:moveTo>
                    <a:pt x="661264" y="82207"/>
                  </a:moveTo>
                  <a:lnTo>
                    <a:pt x="659091" y="82207"/>
                  </a:lnTo>
                  <a:lnTo>
                    <a:pt x="639584" y="82537"/>
                  </a:lnTo>
                  <a:lnTo>
                    <a:pt x="661606" y="82537"/>
                  </a:lnTo>
                  <a:lnTo>
                    <a:pt x="661264" y="82207"/>
                  </a:lnTo>
                  <a:close/>
                </a:path>
                <a:path w="1550670" h="162560">
                  <a:moveTo>
                    <a:pt x="583973" y="58610"/>
                  </a:moveTo>
                  <a:lnTo>
                    <a:pt x="582161" y="58610"/>
                  </a:lnTo>
                  <a:lnTo>
                    <a:pt x="581660" y="59639"/>
                  </a:lnTo>
                  <a:lnTo>
                    <a:pt x="581660" y="70599"/>
                  </a:lnTo>
                  <a:lnTo>
                    <a:pt x="582726" y="71640"/>
                  </a:lnTo>
                  <a:lnTo>
                    <a:pt x="584860" y="71640"/>
                  </a:lnTo>
                  <a:lnTo>
                    <a:pt x="606221" y="71297"/>
                  </a:lnTo>
                  <a:lnTo>
                    <a:pt x="661593" y="71297"/>
                  </a:lnTo>
                  <a:lnTo>
                    <a:pt x="662317" y="70599"/>
                  </a:lnTo>
                  <a:lnTo>
                    <a:pt x="662317" y="59639"/>
                  </a:lnTo>
                  <a:lnTo>
                    <a:pt x="661602" y="58940"/>
                  </a:lnTo>
                  <a:lnTo>
                    <a:pt x="604494" y="58940"/>
                  </a:lnTo>
                  <a:lnTo>
                    <a:pt x="583973" y="58610"/>
                  </a:lnTo>
                  <a:close/>
                </a:path>
                <a:path w="1550670" h="162560">
                  <a:moveTo>
                    <a:pt x="661593" y="71297"/>
                  </a:moveTo>
                  <a:lnTo>
                    <a:pt x="637870" y="71297"/>
                  </a:lnTo>
                  <a:lnTo>
                    <a:pt x="659066" y="71640"/>
                  </a:lnTo>
                  <a:lnTo>
                    <a:pt x="661238" y="71640"/>
                  </a:lnTo>
                  <a:lnTo>
                    <a:pt x="661593" y="71297"/>
                  </a:lnTo>
                  <a:close/>
                </a:path>
                <a:path w="1550670" h="162560">
                  <a:moveTo>
                    <a:pt x="661263" y="58610"/>
                  </a:moveTo>
                  <a:lnTo>
                    <a:pt x="659091" y="58610"/>
                  </a:lnTo>
                  <a:lnTo>
                    <a:pt x="639584" y="58940"/>
                  </a:lnTo>
                  <a:lnTo>
                    <a:pt x="661602" y="58940"/>
                  </a:lnTo>
                  <a:lnTo>
                    <a:pt x="661263" y="58610"/>
                  </a:lnTo>
                  <a:close/>
                </a:path>
                <a:path w="1550670" h="162560">
                  <a:moveTo>
                    <a:pt x="566840" y="34505"/>
                  </a:moveTo>
                  <a:lnTo>
                    <a:pt x="565893" y="34505"/>
                  </a:lnTo>
                  <a:lnTo>
                    <a:pt x="565442" y="35521"/>
                  </a:lnTo>
                  <a:lnTo>
                    <a:pt x="565442" y="47091"/>
                  </a:lnTo>
                  <a:lnTo>
                    <a:pt x="566483" y="48133"/>
                  </a:lnTo>
                  <a:lnTo>
                    <a:pt x="568553" y="48133"/>
                  </a:lnTo>
                  <a:lnTo>
                    <a:pt x="593051" y="47790"/>
                  </a:lnTo>
                  <a:lnTo>
                    <a:pt x="681879" y="47790"/>
                  </a:lnTo>
                  <a:lnTo>
                    <a:pt x="682637" y="47091"/>
                  </a:lnTo>
                  <a:lnTo>
                    <a:pt x="682637" y="35521"/>
                  </a:lnTo>
                  <a:lnTo>
                    <a:pt x="681884" y="34836"/>
                  </a:lnTo>
                  <a:lnTo>
                    <a:pt x="591312" y="34836"/>
                  </a:lnTo>
                  <a:lnTo>
                    <a:pt x="566840" y="34505"/>
                  </a:lnTo>
                  <a:close/>
                </a:path>
                <a:path w="1550670" h="162560">
                  <a:moveTo>
                    <a:pt x="681879" y="47790"/>
                  </a:moveTo>
                  <a:lnTo>
                    <a:pt x="654773" y="47790"/>
                  </a:lnTo>
                  <a:lnTo>
                    <a:pt x="679246" y="48133"/>
                  </a:lnTo>
                  <a:lnTo>
                    <a:pt x="681507" y="48133"/>
                  </a:lnTo>
                  <a:lnTo>
                    <a:pt x="681879" y="47790"/>
                  </a:lnTo>
                  <a:close/>
                </a:path>
                <a:path w="1550670" h="162560">
                  <a:moveTo>
                    <a:pt x="681521" y="34505"/>
                  </a:moveTo>
                  <a:lnTo>
                    <a:pt x="679259" y="34505"/>
                  </a:lnTo>
                  <a:lnTo>
                    <a:pt x="656602" y="34836"/>
                  </a:lnTo>
                  <a:lnTo>
                    <a:pt x="681884" y="34836"/>
                  </a:lnTo>
                  <a:lnTo>
                    <a:pt x="681521" y="34505"/>
                  </a:lnTo>
                  <a:close/>
                </a:path>
                <a:path w="1550670" h="162560">
                  <a:moveTo>
                    <a:pt x="583349" y="10807"/>
                  </a:moveTo>
                  <a:lnTo>
                    <a:pt x="582333" y="10807"/>
                  </a:lnTo>
                  <a:lnTo>
                    <a:pt x="581837" y="11836"/>
                  </a:lnTo>
                  <a:lnTo>
                    <a:pt x="581837" y="23037"/>
                  </a:lnTo>
                  <a:lnTo>
                    <a:pt x="582904" y="24015"/>
                  </a:lnTo>
                  <a:lnTo>
                    <a:pt x="585025" y="24015"/>
                  </a:lnTo>
                  <a:lnTo>
                    <a:pt x="606564" y="23672"/>
                  </a:lnTo>
                  <a:lnTo>
                    <a:pt x="663184" y="23672"/>
                  </a:lnTo>
                  <a:lnTo>
                    <a:pt x="663943" y="23037"/>
                  </a:lnTo>
                  <a:lnTo>
                    <a:pt x="663943" y="11836"/>
                  </a:lnTo>
                  <a:lnTo>
                    <a:pt x="663604" y="11264"/>
                  </a:lnTo>
                  <a:lnTo>
                    <a:pt x="611983" y="11264"/>
                  </a:lnTo>
                  <a:lnTo>
                    <a:pt x="583349" y="10807"/>
                  </a:lnTo>
                  <a:close/>
                </a:path>
                <a:path w="1550670" h="162560">
                  <a:moveTo>
                    <a:pt x="663184" y="23672"/>
                  </a:moveTo>
                  <a:lnTo>
                    <a:pt x="639152" y="23672"/>
                  </a:lnTo>
                  <a:lnTo>
                    <a:pt x="660438" y="24015"/>
                  </a:lnTo>
                  <a:lnTo>
                    <a:pt x="662774" y="24015"/>
                  </a:lnTo>
                  <a:lnTo>
                    <a:pt x="663184" y="23672"/>
                  </a:lnTo>
                  <a:close/>
                </a:path>
                <a:path w="1550670" h="162560">
                  <a:moveTo>
                    <a:pt x="663333" y="10807"/>
                  </a:moveTo>
                  <a:lnTo>
                    <a:pt x="662114" y="10807"/>
                  </a:lnTo>
                  <a:lnTo>
                    <a:pt x="633801" y="11264"/>
                  </a:lnTo>
                  <a:lnTo>
                    <a:pt x="663604" y="11264"/>
                  </a:lnTo>
                  <a:lnTo>
                    <a:pt x="663333" y="10807"/>
                  </a:lnTo>
                  <a:close/>
                </a:path>
                <a:path w="1550670" h="162560">
                  <a:moveTo>
                    <a:pt x="760274" y="104927"/>
                  </a:moveTo>
                  <a:lnTo>
                    <a:pt x="758514" y="104927"/>
                  </a:lnTo>
                  <a:lnTo>
                    <a:pt x="758050" y="105968"/>
                  </a:lnTo>
                  <a:lnTo>
                    <a:pt x="758050" y="108077"/>
                  </a:lnTo>
                  <a:lnTo>
                    <a:pt x="758265" y="117614"/>
                  </a:lnTo>
                  <a:lnTo>
                    <a:pt x="758307" y="139903"/>
                  </a:lnTo>
                  <a:lnTo>
                    <a:pt x="758141" y="152273"/>
                  </a:lnTo>
                  <a:lnTo>
                    <a:pt x="758050" y="161213"/>
                  </a:lnTo>
                  <a:lnTo>
                    <a:pt x="759117" y="162280"/>
                  </a:lnTo>
                  <a:lnTo>
                    <a:pt x="771055" y="162280"/>
                  </a:lnTo>
                  <a:lnTo>
                    <a:pt x="772121" y="161213"/>
                  </a:lnTo>
                  <a:lnTo>
                    <a:pt x="772121" y="152273"/>
                  </a:lnTo>
                  <a:lnTo>
                    <a:pt x="837744" y="152273"/>
                  </a:lnTo>
                  <a:lnTo>
                    <a:pt x="837572" y="139903"/>
                  </a:lnTo>
                  <a:lnTo>
                    <a:pt x="772109" y="139903"/>
                  </a:lnTo>
                  <a:lnTo>
                    <a:pt x="772109" y="117614"/>
                  </a:lnTo>
                  <a:lnTo>
                    <a:pt x="837570" y="117614"/>
                  </a:lnTo>
                  <a:lnTo>
                    <a:pt x="837815" y="108077"/>
                  </a:lnTo>
                  <a:lnTo>
                    <a:pt x="837844" y="105600"/>
                  </a:lnTo>
                  <a:lnTo>
                    <a:pt x="837311" y="105257"/>
                  </a:lnTo>
                  <a:lnTo>
                    <a:pt x="780796" y="105257"/>
                  </a:lnTo>
                  <a:lnTo>
                    <a:pt x="760274" y="104927"/>
                  </a:lnTo>
                  <a:close/>
                </a:path>
                <a:path w="1550670" h="162560">
                  <a:moveTo>
                    <a:pt x="837744" y="152273"/>
                  </a:moveTo>
                  <a:lnTo>
                    <a:pt x="823772" y="152273"/>
                  </a:lnTo>
                  <a:lnTo>
                    <a:pt x="823772" y="160705"/>
                  </a:lnTo>
                  <a:lnTo>
                    <a:pt x="824814" y="161772"/>
                  </a:lnTo>
                  <a:lnTo>
                    <a:pt x="836752" y="161772"/>
                  </a:lnTo>
                  <a:lnTo>
                    <a:pt x="837844" y="160705"/>
                  </a:lnTo>
                  <a:lnTo>
                    <a:pt x="837744" y="152273"/>
                  </a:lnTo>
                  <a:close/>
                </a:path>
                <a:path w="1550670" h="162560">
                  <a:moveTo>
                    <a:pt x="837570" y="117614"/>
                  </a:moveTo>
                  <a:lnTo>
                    <a:pt x="823772" y="117614"/>
                  </a:lnTo>
                  <a:lnTo>
                    <a:pt x="823772" y="139903"/>
                  </a:lnTo>
                  <a:lnTo>
                    <a:pt x="837572" y="139903"/>
                  </a:lnTo>
                  <a:lnTo>
                    <a:pt x="837570" y="117614"/>
                  </a:lnTo>
                  <a:close/>
                </a:path>
                <a:path w="1550670" h="162560">
                  <a:moveTo>
                    <a:pt x="836797" y="104927"/>
                  </a:moveTo>
                  <a:lnTo>
                    <a:pt x="834631" y="104927"/>
                  </a:lnTo>
                  <a:lnTo>
                    <a:pt x="814959" y="105257"/>
                  </a:lnTo>
                  <a:lnTo>
                    <a:pt x="837311" y="105257"/>
                  </a:lnTo>
                  <a:lnTo>
                    <a:pt x="836797" y="104927"/>
                  </a:lnTo>
                  <a:close/>
                </a:path>
                <a:path w="1550670" h="162560">
                  <a:moveTo>
                    <a:pt x="731735" y="61555"/>
                  </a:moveTo>
                  <a:lnTo>
                    <a:pt x="718007" y="61555"/>
                  </a:lnTo>
                  <a:lnTo>
                    <a:pt x="718007" y="116268"/>
                  </a:lnTo>
                  <a:lnTo>
                    <a:pt x="706780" y="119938"/>
                  </a:lnTo>
                  <a:lnTo>
                    <a:pt x="701992" y="120929"/>
                  </a:lnTo>
                  <a:lnTo>
                    <a:pt x="695985" y="121780"/>
                  </a:lnTo>
                  <a:lnTo>
                    <a:pt x="696937" y="126822"/>
                  </a:lnTo>
                  <a:lnTo>
                    <a:pt x="698106" y="130975"/>
                  </a:lnTo>
                  <a:lnTo>
                    <a:pt x="699477" y="134251"/>
                  </a:lnTo>
                  <a:lnTo>
                    <a:pt x="700062" y="135801"/>
                  </a:lnTo>
                  <a:lnTo>
                    <a:pt x="701103" y="136588"/>
                  </a:lnTo>
                  <a:lnTo>
                    <a:pt x="703872" y="136588"/>
                  </a:lnTo>
                  <a:lnTo>
                    <a:pt x="705065" y="136017"/>
                  </a:lnTo>
                  <a:lnTo>
                    <a:pt x="706615" y="134467"/>
                  </a:lnTo>
                  <a:lnTo>
                    <a:pt x="707834" y="133692"/>
                  </a:lnTo>
                  <a:lnTo>
                    <a:pt x="709828" y="132575"/>
                  </a:lnTo>
                  <a:lnTo>
                    <a:pt x="721462" y="128439"/>
                  </a:lnTo>
                  <a:lnTo>
                    <a:pt x="731256" y="124718"/>
                  </a:lnTo>
                  <a:lnTo>
                    <a:pt x="749922" y="113855"/>
                  </a:lnTo>
                  <a:lnTo>
                    <a:pt x="749922" y="111937"/>
                  </a:lnTo>
                  <a:lnTo>
                    <a:pt x="731735" y="111937"/>
                  </a:lnTo>
                  <a:lnTo>
                    <a:pt x="731735" y="61555"/>
                  </a:lnTo>
                  <a:close/>
                </a:path>
                <a:path w="1550670" h="162560">
                  <a:moveTo>
                    <a:pt x="750430" y="103314"/>
                  </a:moveTo>
                  <a:lnTo>
                    <a:pt x="742607" y="106654"/>
                  </a:lnTo>
                  <a:lnTo>
                    <a:pt x="736371" y="109524"/>
                  </a:lnTo>
                  <a:lnTo>
                    <a:pt x="731735" y="111937"/>
                  </a:lnTo>
                  <a:lnTo>
                    <a:pt x="749922" y="111937"/>
                  </a:lnTo>
                  <a:lnTo>
                    <a:pt x="749922" y="109258"/>
                  </a:lnTo>
                  <a:lnTo>
                    <a:pt x="750091" y="106654"/>
                  </a:lnTo>
                  <a:lnTo>
                    <a:pt x="750430" y="103314"/>
                  </a:lnTo>
                  <a:close/>
                </a:path>
                <a:path w="1550670" h="162560">
                  <a:moveTo>
                    <a:pt x="790295" y="39763"/>
                  </a:moveTo>
                  <a:lnTo>
                    <a:pt x="759054" y="73618"/>
                  </a:lnTo>
                  <a:lnTo>
                    <a:pt x="737044" y="85775"/>
                  </a:lnTo>
                  <a:lnTo>
                    <a:pt x="739254" y="88214"/>
                  </a:lnTo>
                  <a:lnTo>
                    <a:pt x="740892" y="90373"/>
                  </a:lnTo>
                  <a:lnTo>
                    <a:pt x="741959" y="92240"/>
                  </a:lnTo>
                  <a:lnTo>
                    <a:pt x="743409" y="94602"/>
                  </a:lnTo>
                  <a:lnTo>
                    <a:pt x="744778" y="95770"/>
                  </a:lnTo>
                  <a:lnTo>
                    <a:pt x="747039" y="95770"/>
                  </a:lnTo>
                  <a:lnTo>
                    <a:pt x="748157" y="95389"/>
                  </a:lnTo>
                  <a:lnTo>
                    <a:pt x="763808" y="86550"/>
                  </a:lnTo>
                  <a:lnTo>
                    <a:pt x="764916" y="85775"/>
                  </a:lnTo>
                  <a:lnTo>
                    <a:pt x="769569" y="82420"/>
                  </a:lnTo>
                  <a:lnTo>
                    <a:pt x="769569" y="81838"/>
                  </a:lnTo>
                  <a:lnTo>
                    <a:pt x="770212" y="80804"/>
                  </a:lnTo>
                  <a:lnTo>
                    <a:pt x="771810" y="80804"/>
                  </a:lnTo>
                  <a:lnTo>
                    <a:pt x="776638" y="77322"/>
                  </a:lnTo>
                  <a:lnTo>
                    <a:pt x="787514" y="67208"/>
                  </a:lnTo>
                  <a:lnTo>
                    <a:pt x="796594" y="56121"/>
                  </a:lnTo>
                  <a:lnTo>
                    <a:pt x="811808" y="56121"/>
                  </a:lnTo>
                  <a:lnTo>
                    <a:pt x="804303" y="49314"/>
                  </a:lnTo>
                  <a:lnTo>
                    <a:pt x="803485" y="49314"/>
                  </a:lnTo>
                  <a:lnTo>
                    <a:pt x="803548" y="49016"/>
                  </a:lnTo>
                  <a:lnTo>
                    <a:pt x="803617" y="48691"/>
                  </a:lnTo>
                  <a:lnTo>
                    <a:pt x="804556" y="48691"/>
                  </a:lnTo>
                  <a:lnTo>
                    <a:pt x="805281" y="48285"/>
                  </a:lnTo>
                  <a:lnTo>
                    <a:pt x="806183" y="47091"/>
                  </a:lnTo>
                  <a:lnTo>
                    <a:pt x="806183" y="43878"/>
                  </a:lnTo>
                  <a:lnTo>
                    <a:pt x="805027" y="42697"/>
                  </a:lnTo>
                  <a:lnTo>
                    <a:pt x="802728" y="42151"/>
                  </a:lnTo>
                  <a:lnTo>
                    <a:pt x="800100" y="41325"/>
                  </a:lnTo>
                  <a:lnTo>
                    <a:pt x="795947" y="40538"/>
                  </a:lnTo>
                  <a:lnTo>
                    <a:pt x="790295" y="39763"/>
                  </a:lnTo>
                  <a:close/>
                </a:path>
                <a:path w="1550670" h="162560">
                  <a:moveTo>
                    <a:pt x="853646" y="80804"/>
                  </a:moveTo>
                  <a:lnTo>
                    <a:pt x="825313" y="80804"/>
                  </a:lnTo>
                  <a:lnTo>
                    <a:pt x="825531" y="81140"/>
                  </a:lnTo>
                  <a:lnTo>
                    <a:pt x="850709" y="94907"/>
                  </a:lnTo>
                  <a:lnTo>
                    <a:pt x="852805" y="94907"/>
                  </a:lnTo>
                  <a:lnTo>
                    <a:pt x="854032" y="93840"/>
                  </a:lnTo>
                  <a:lnTo>
                    <a:pt x="854289" y="93497"/>
                  </a:lnTo>
                  <a:lnTo>
                    <a:pt x="855472" y="91351"/>
                  </a:lnTo>
                  <a:lnTo>
                    <a:pt x="856564" y="89128"/>
                  </a:lnTo>
                  <a:lnTo>
                    <a:pt x="858139" y="86550"/>
                  </a:lnTo>
                  <a:lnTo>
                    <a:pt x="860209" y="83629"/>
                  </a:lnTo>
                  <a:lnTo>
                    <a:pt x="853646" y="80804"/>
                  </a:lnTo>
                  <a:close/>
                </a:path>
                <a:path w="1550670" h="162560">
                  <a:moveTo>
                    <a:pt x="771810" y="80804"/>
                  </a:moveTo>
                  <a:lnTo>
                    <a:pt x="769569" y="82420"/>
                  </a:lnTo>
                  <a:lnTo>
                    <a:pt x="769569" y="92811"/>
                  </a:lnTo>
                  <a:lnTo>
                    <a:pt x="770636" y="93840"/>
                  </a:lnTo>
                  <a:lnTo>
                    <a:pt x="772769" y="93840"/>
                  </a:lnTo>
                  <a:lnTo>
                    <a:pt x="789178" y="93497"/>
                  </a:lnTo>
                  <a:lnTo>
                    <a:pt x="825237" y="93497"/>
                  </a:lnTo>
                  <a:lnTo>
                    <a:pt x="825982" y="92811"/>
                  </a:lnTo>
                  <a:lnTo>
                    <a:pt x="825982" y="81838"/>
                  </a:lnTo>
                  <a:lnTo>
                    <a:pt x="825005" y="81140"/>
                  </a:lnTo>
                  <a:lnTo>
                    <a:pt x="787844" y="81140"/>
                  </a:lnTo>
                  <a:lnTo>
                    <a:pt x="771810" y="80804"/>
                  </a:lnTo>
                  <a:close/>
                </a:path>
                <a:path w="1550670" h="162560">
                  <a:moveTo>
                    <a:pt x="825237" y="93497"/>
                  </a:moveTo>
                  <a:lnTo>
                    <a:pt x="806246" y="93497"/>
                  </a:lnTo>
                  <a:lnTo>
                    <a:pt x="822642" y="93840"/>
                  </a:lnTo>
                  <a:lnTo>
                    <a:pt x="824865" y="93840"/>
                  </a:lnTo>
                  <a:lnTo>
                    <a:pt x="825237" y="93497"/>
                  </a:lnTo>
                  <a:close/>
                </a:path>
                <a:path w="1550670" h="162560">
                  <a:moveTo>
                    <a:pt x="771810" y="80804"/>
                  </a:moveTo>
                  <a:lnTo>
                    <a:pt x="770212" y="80804"/>
                  </a:lnTo>
                  <a:lnTo>
                    <a:pt x="769569" y="81838"/>
                  </a:lnTo>
                  <a:lnTo>
                    <a:pt x="769569" y="82420"/>
                  </a:lnTo>
                  <a:lnTo>
                    <a:pt x="771810" y="80804"/>
                  </a:lnTo>
                  <a:close/>
                </a:path>
                <a:path w="1550670" h="162560">
                  <a:moveTo>
                    <a:pt x="811808" y="56121"/>
                  </a:moveTo>
                  <a:lnTo>
                    <a:pt x="796594" y="56121"/>
                  </a:lnTo>
                  <a:lnTo>
                    <a:pt x="806279" y="66781"/>
                  </a:lnTo>
                  <a:lnTo>
                    <a:pt x="818091" y="76644"/>
                  </a:lnTo>
                  <a:lnTo>
                    <a:pt x="826080" y="81838"/>
                  </a:lnTo>
                  <a:lnTo>
                    <a:pt x="825531" y="81140"/>
                  </a:lnTo>
                  <a:lnTo>
                    <a:pt x="825313" y="80804"/>
                  </a:lnTo>
                  <a:lnTo>
                    <a:pt x="853646" y="80804"/>
                  </a:lnTo>
                  <a:lnTo>
                    <a:pt x="843006" y="76223"/>
                  </a:lnTo>
                  <a:lnTo>
                    <a:pt x="827841" y="67932"/>
                  </a:lnTo>
                  <a:lnTo>
                    <a:pt x="814712" y="58754"/>
                  </a:lnTo>
                  <a:lnTo>
                    <a:pt x="811808" y="56121"/>
                  </a:lnTo>
                  <a:close/>
                </a:path>
                <a:path w="1550670" h="162560">
                  <a:moveTo>
                    <a:pt x="824488" y="80804"/>
                  </a:moveTo>
                  <a:lnTo>
                    <a:pt x="823639" y="80804"/>
                  </a:lnTo>
                  <a:lnTo>
                    <a:pt x="807567" y="81140"/>
                  </a:lnTo>
                  <a:lnTo>
                    <a:pt x="825005" y="81140"/>
                  </a:lnTo>
                  <a:lnTo>
                    <a:pt x="824488" y="80804"/>
                  </a:lnTo>
                  <a:close/>
                </a:path>
                <a:path w="1550670" h="162560">
                  <a:moveTo>
                    <a:pt x="701227" y="48285"/>
                  </a:moveTo>
                  <a:lnTo>
                    <a:pt x="698158" y="48285"/>
                  </a:lnTo>
                  <a:lnTo>
                    <a:pt x="697522" y="49314"/>
                  </a:lnTo>
                  <a:lnTo>
                    <a:pt x="697522" y="60858"/>
                  </a:lnTo>
                  <a:lnTo>
                    <a:pt x="698588" y="61887"/>
                  </a:lnTo>
                  <a:lnTo>
                    <a:pt x="700722" y="61887"/>
                  </a:lnTo>
                  <a:lnTo>
                    <a:pt x="715755" y="61555"/>
                  </a:lnTo>
                  <a:lnTo>
                    <a:pt x="749321" y="61555"/>
                  </a:lnTo>
                  <a:lnTo>
                    <a:pt x="750087" y="60858"/>
                  </a:lnTo>
                  <a:lnTo>
                    <a:pt x="750087" y="49314"/>
                  </a:lnTo>
                  <a:lnTo>
                    <a:pt x="749665" y="48691"/>
                  </a:lnTo>
                  <a:lnTo>
                    <a:pt x="719621" y="48691"/>
                  </a:lnTo>
                  <a:lnTo>
                    <a:pt x="701227" y="48285"/>
                  </a:lnTo>
                  <a:close/>
                </a:path>
                <a:path w="1550670" h="162560">
                  <a:moveTo>
                    <a:pt x="749321" y="61555"/>
                  </a:moveTo>
                  <a:lnTo>
                    <a:pt x="731735" y="61555"/>
                  </a:lnTo>
                  <a:lnTo>
                    <a:pt x="746671" y="61887"/>
                  </a:lnTo>
                  <a:lnTo>
                    <a:pt x="748957" y="61887"/>
                  </a:lnTo>
                  <a:lnTo>
                    <a:pt x="749321" y="61555"/>
                  </a:lnTo>
                  <a:close/>
                </a:path>
                <a:path w="1550670" h="162560">
                  <a:moveTo>
                    <a:pt x="782282" y="33609"/>
                  </a:moveTo>
                  <a:lnTo>
                    <a:pt x="769061" y="33609"/>
                  </a:lnTo>
                  <a:lnTo>
                    <a:pt x="768895" y="39763"/>
                  </a:lnTo>
                  <a:lnTo>
                    <a:pt x="768831" y="42151"/>
                  </a:lnTo>
                  <a:lnTo>
                    <a:pt x="768718" y="48691"/>
                  </a:lnTo>
                  <a:lnTo>
                    <a:pt x="768851" y="48691"/>
                  </a:lnTo>
                  <a:lnTo>
                    <a:pt x="769759" y="49644"/>
                  </a:lnTo>
                  <a:lnTo>
                    <a:pt x="781519" y="49644"/>
                  </a:lnTo>
                  <a:lnTo>
                    <a:pt x="782519" y="49016"/>
                  </a:lnTo>
                  <a:lnTo>
                    <a:pt x="782427" y="39763"/>
                  </a:lnTo>
                  <a:lnTo>
                    <a:pt x="782290" y="33947"/>
                  </a:lnTo>
                  <a:lnTo>
                    <a:pt x="782282" y="33609"/>
                  </a:lnTo>
                  <a:close/>
                </a:path>
                <a:path w="1550670" h="162560">
                  <a:moveTo>
                    <a:pt x="856195" y="32905"/>
                  </a:moveTo>
                  <a:lnTo>
                    <a:pt x="810895" y="32905"/>
                  </a:lnTo>
                  <a:lnTo>
                    <a:pt x="810675" y="39763"/>
                  </a:lnTo>
                  <a:lnTo>
                    <a:pt x="810566" y="48691"/>
                  </a:lnTo>
                  <a:lnTo>
                    <a:pt x="811530" y="49644"/>
                  </a:lnTo>
                  <a:lnTo>
                    <a:pt x="823239" y="49644"/>
                  </a:lnTo>
                  <a:lnTo>
                    <a:pt x="824343" y="49016"/>
                  </a:lnTo>
                  <a:lnTo>
                    <a:pt x="824221" y="42151"/>
                  </a:lnTo>
                  <a:lnTo>
                    <a:pt x="824022" y="33947"/>
                  </a:lnTo>
                  <a:lnTo>
                    <a:pt x="824014" y="33609"/>
                  </a:lnTo>
                  <a:lnTo>
                    <a:pt x="855475" y="33609"/>
                  </a:lnTo>
                  <a:lnTo>
                    <a:pt x="856195" y="32905"/>
                  </a:lnTo>
                  <a:close/>
                </a:path>
                <a:path w="1550670" h="162560">
                  <a:moveTo>
                    <a:pt x="803617" y="48691"/>
                  </a:moveTo>
                  <a:lnTo>
                    <a:pt x="803548" y="49016"/>
                  </a:lnTo>
                  <a:lnTo>
                    <a:pt x="803485" y="49314"/>
                  </a:lnTo>
                  <a:lnTo>
                    <a:pt x="803976" y="49016"/>
                  </a:lnTo>
                  <a:lnTo>
                    <a:pt x="803617" y="48691"/>
                  </a:lnTo>
                  <a:close/>
                </a:path>
                <a:path w="1550670" h="162560">
                  <a:moveTo>
                    <a:pt x="803976" y="49016"/>
                  </a:moveTo>
                  <a:lnTo>
                    <a:pt x="803445" y="49314"/>
                  </a:lnTo>
                  <a:lnTo>
                    <a:pt x="804303" y="49314"/>
                  </a:lnTo>
                  <a:lnTo>
                    <a:pt x="803976" y="49016"/>
                  </a:lnTo>
                  <a:close/>
                </a:path>
                <a:path w="1550670" h="162560">
                  <a:moveTo>
                    <a:pt x="804556" y="48691"/>
                  </a:moveTo>
                  <a:lnTo>
                    <a:pt x="803617" y="48691"/>
                  </a:lnTo>
                  <a:lnTo>
                    <a:pt x="803976" y="49016"/>
                  </a:lnTo>
                  <a:lnTo>
                    <a:pt x="804556" y="48691"/>
                  </a:lnTo>
                  <a:close/>
                </a:path>
                <a:path w="1550670" h="162560">
                  <a:moveTo>
                    <a:pt x="716648" y="3873"/>
                  </a:moveTo>
                  <a:lnTo>
                    <a:pt x="716686" y="4216"/>
                  </a:lnTo>
                  <a:lnTo>
                    <a:pt x="716807" y="5308"/>
                  </a:lnTo>
                  <a:lnTo>
                    <a:pt x="716883" y="5994"/>
                  </a:lnTo>
                  <a:lnTo>
                    <a:pt x="716992" y="6972"/>
                  </a:lnTo>
                  <a:lnTo>
                    <a:pt x="717107" y="8013"/>
                  </a:lnTo>
                  <a:lnTo>
                    <a:pt x="717228" y="9105"/>
                  </a:lnTo>
                  <a:lnTo>
                    <a:pt x="717320" y="10337"/>
                  </a:lnTo>
                  <a:lnTo>
                    <a:pt x="717431" y="11925"/>
                  </a:lnTo>
                  <a:lnTo>
                    <a:pt x="717484" y="12700"/>
                  </a:lnTo>
                  <a:lnTo>
                    <a:pt x="717558" y="13766"/>
                  </a:lnTo>
                  <a:lnTo>
                    <a:pt x="717670" y="15378"/>
                  </a:lnTo>
                  <a:lnTo>
                    <a:pt x="717826" y="19596"/>
                  </a:lnTo>
                  <a:lnTo>
                    <a:pt x="717881" y="21082"/>
                  </a:lnTo>
                  <a:lnTo>
                    <a:pt x="718007" y="48691"/>
                  </a:lnTo>
                  <a:lnTo>
                    <a:pt x="731735" y="48691"/>
                  </a:lnTo>
                  <a:lnTo>
                    <a:pt x="731735" y="19596"/>
                  </a:lnTo>
                  <a:lnTo>
                    <a:pt x="731974" y="15378"/>
                  </a:lnTo>
                  <a:lnTo>
                    <a:pt x="732066" y="13766"/>
                  </a:lnTo>
                  <a:lnTo>
                    <a:pt x="732701" y="11925"/>
                  </a:lnTo>
                  <a:lnTo>
                    <a:pt x="733374" y="10337"/>
                  </a:lnTo>
                  <a:lnTo>
                    <a:pt x="733629" y="9385"/>
                  </a:lnTo>
                  <a:lnTo>
                    <a:pt x="733704" y="6426"/>
                  </a:lnTo>
                  <a:lnTo>
                    <a:pt x="732472" y="5308"/>
                  </a:lnTo>
                  <a:lnTo>
                    <a:pt x="726643" y="4419"/>
                  </a:lnTo>
                  <a:lnTo>
                    <a:pt x="722185" y="4064"/>
                  </a:lnTo>
                  <a:lnTo>
                    <a:pt x="716648" y="3873"/>
                  </a:lnTo>
                  <a:close/>
                </a:path>
                <a:path w="1550670" h="162560">
                  <a:moveTo>
                    <a:pt x="749389" y="48285"/>
                  </a:moveTo>
                  <a:lnTo>
                    <a:pt x="746187" y="48285"/>
                  </a:lnTo>
                  <a:lnTo>
                    <a:pt x="727884" y="48691"/>
                  </a:lnTo>
                  <a:lnTo>
                    <a:pt x="749665" y="48691"/>
                  </a:lnTo>
                  <a:lnTo>
                    <a:pt x="749389" y="48285"/>
                  </a:lnTo>
                  <a:close/>
                </a:path>
                <a:path w="1550670" h="162560">
                  <a:moveTo>
                    <a:pt x="743087" y="21082"/>
                  </a:moveTo>
                  <a:lnTo>
                    <a:pt x="742106" y="21082"/>
                  </a:lnTo>
                  <a:lnTo>
                    <a:pt x="741721" y="21958"/>
                  </a:lnTo>
                  <a:lnTo>
                    <a:pt x="741654" y="32905"/>
                  </a:lnTo>
                  <a:lnTo>
                    <a:pt x="742696" y="33947"/>
                  </a:lnTo>
                  <a:lnTo>
                    <a:pt x="744766" y="33947"/>
                  </a:lnTo>
                  <a:lnTo>
                    <a:pt x="769061" y="33609"/>
                  </a:lnTo>
                  <a:lnTo>
                    <a:pt x="810870" y="33609"/>
                  </a:lnTo>
                  <a:lnTo>
                    <a:pt x="810892" y="32905"/>
                  </a:lnTo>
                  <a:lnTo>
                    <a:pt x="856195" y="32905"/>
                  </a:lnTo>
                  <a:lnTo>
                    <a:pt x="856195" y="22213"/>
                  </a:lnTo>
                  <a:lnTo>
                    <a:pt x="810895" y="22213"/>
                  </a:lnTo>
                  <a:lnTo>
                    <a:pt x="810895" y="21958"/>
                  </a:lnTo>
                  <a:lnTo>
                    <a:pt x="769061" y="21958"/>
                  </a:lnTo>
                  <a:lnTo>
                    <a:pt x="769061" y="21424"/>
                  </a:lnTo>
                  <a:lnTo>
                    <a:pt x="769429" y="21424"/>
                  </a:lnTo>
                  <a:lnTo>
                    <a:pt x="743087" y="21082"/>
                  </a:lnTo>
                  <a:close/>
                </a:path>
                <a:path w="1550670" h="162560">
                  <a:moveTo>
                    <a:pt x="855475" y="33609"/>
                  </a:moveTo>
                  <a:lnTo>
                    <a:pt x="828700" y="33609"/>
                  </a:lnTo>
                  <a:lnTo>
                    <a:pt x="852982" y="33947"/>
                  </a:lnTo>
                  <a:lnTo>
                    <a:pt x="855129" y="33947"/>
                  </a:lnTo>
                  <a:lnTo>
                    <a:pt x="855475" y="33609"/>
                  </a:lnTo>
                  <a:close/>
                </a:path>
                <a:path w="1550670" h="162560">
                  <a:moveTo>
                    <a:pt x="809777" y="1816"/>
                  </a:moveTo>
                  <a:lnTo>
                    <a:pt x="810349" y="5308"/>
                  </a:lnTo>
                  <a:lnTo>
                    <a:pt x="810461" y="5994"/>
                  </a:lnTo>
                  <a:lnTo>
                    <a:pt x="810551" y="6972"/>
                  </a:lnTo>
                  <a:lnTo>
                    <a:pt x="810671" y="9105"/>
                  </a:lnTo>
                  <a:lnTo>
                    <a:pt x="810740" y="10337"/>
                  </a:lnTo>
                  <a:lnTo>
                    <a:pt x="810829" y="11925"/>
                  </a:lnTo>
                  <a:lnTo>
                    <a:pt x="810895" y="22213"/>
                  </a:lnTo>
                  <a:lnTo>
                    <a:pt x="856300" y="22213"/>
                  </a:lnTo>
                  <a:lnTo>
                    <a:pt x="855688" y="21615"/>
                  </a:lnTo>
                  <a:lnTo>
                    <a:pt x="824014" y="21615"/>
                  </a:lnTo>
                  <a:lnTo>
                    <a:pt x="824129" y="12700"/>
                  </a:lnTo>
                  <a:lnTo>
                    <a:pt x="824182" y="11925"/>
                  </a:lnTo>
                  <a:lnTo>
                    <a:pt x="824291" y="10337"/>
                  </a:lnTo>
                  <a:lnTo>
                    <a:pt x="824839" y="9385"/>
                  </a:lnTo>
                  <a:lnTo>
                    <a:pt x="825487" y="8013"/>
                  </a:lnTo>
                  <a:lnTo>
                    <a:pt x="825802" y="6972"/>
                  </a:lnTo>
                  <a:lnTo>
                    <a:pt x="825817" y="4419"/>
                  </a:lnTo>
                  <a:lnTo>
                    <a:pt x="825652" y="4216"/>
                  </a:lnTo>
                  <a:lnTo>
                    <a:pt x="824636" y="3276"/>
                  </a:lnTo>
                  <a:lnTo>
                    <a:pt x="818984" y="2311"/>
                  </a:lnTo>
                  <a:lnTo>
                    <a:pt x="814806" y="1955"/>
                  </a:lnTo>
                  <a:lnTo>
                    <a:pt x="809777" y="1816"/>
                  </a:lnTo>
                  <a:close/>
                </a:path>
                <a:path w="1550670" h="162560">
                  <a:moveTo>
                    <a:pt x="768032" y="1816"/>
                  </a:moveTo>
                  <a:lnTo>
                    <a:pt x="768605" y="5308"/>
                  </a:lnTo>
                  <a:lnTo>
                    <a:pt x="768718" y="5994"/>
                  </a:lnTo>
                  <a:lnTo>
                    <a:pt x="768821" y="8013"/>
                  </a:lnTo>
                  <a:lnTo>
                    <a:pt x="768940" y="10337"/>
                  </a:lnTo>
                  <a:lnTo>
                    <a:pt x="769061" y="21958"/>
                  </a:lnTo>
                  <a:lnTo>
                    <a:pt x="810895" y="21958"/>
                  </a:lnTo>
                  <a:lnTo>
                    <a:pt x="810895" y="21615"/>
                  </a:lnTo>
                  <a:lnTo>
                    <a:pt x="782281" y="21615"/>
                  </a:lnTo>
                  <a:lnTo>
                    <a:pt x="782383" y="12700"/>
                  </a:lnTo>
                  <a:lnTo>
                    <a:pt x="782430" y="11925"/>
                  </a:lnTo>
                  <a:lnTo>
                    <a:pt x="782527" y="10337"/>
                  </a:lnTo>
                  <a:lnTo>
                    <a:pt x="783057" y="9105"/>
                  </a:lnTo>
                  <a:lnTo>
                    <a:pt x="783678" y="8013"/>
                  </a:lnTo>
                  <a:lnTo>
                    <a:pt x="783983" y="6972"/>
                  </a:lnTo>
                  <a:lnTo>
                    <a:pt x="783983" y="4216"/>
                  </a:lnTo>
                  <a:lnTo>
                    <a:pt x="782789" y="3124"/>
                  </a:lnTo>
                  <a:lnTo>
                    <a:pt x="780389" y="2692"/>
                  </a:lnTo>
                  <a:lnTo>
                    <a:pt x="777069" y="2311"/>
                  </a:lnTo>
                  <a:lnTo>
                    <a:pt x="777413" y="2311"/>
                  </a:lnTo>
                  <a:lnTo>
                    <a:pt x="772388" y="1955"/>
                  </a:lnTo>
                  <a:lnTo>
                    <a:pt x="768032" y="1816"/>
                  </a:lnTo>
                  <a:close/>
                </a:path>
                <a:path w="1550670" h="162560">
                  <a:moveTo>
                    <a:pt x="810895" y="21424"/>
                  </a:moveTo>
                  <a:lnTo>
                    <a:pt x="782281" y="21424"/>
                  </a:lnTo>
                  <a:lnTo>
                    <a:pt x="782281" y="21615"/>
                  </a:lnTo>
                  <a:lnTo>
                    <a:pt x="810895" y="21615"/>
                  </a:lnTo>
                  <a:lnTo>
                    <a:pt x="810895" y="21424"/>
                  </a:lnTo>
                  <a:close/>
                </a:path>
                <a:path w="1550670" h="162560">
                  <a:moveTo>
                    <a:pt x="855142" y="21082"/>
                  </a:moveTo>
                  <a:lnTo>
                    <a:pt x="852995" y="21082"/>
                  </a:lnTo>
                  <a:lnTo>
                    <a:pt x="829282" y="21424"/>
                  </a:lnTo>
                  <a:lnTo>
                    <a:pt x="824014" y="21424"/>
                  </a:lnTo>
                  <a:lnTo>
                    <a:pt x="824014" y="21615"/>
                  </a:lnTo>
                  <a:lnTo>
                    <a:pt x="855688" y="21615"/>
                  </a:lnTo>
                  <a:lnTo>
                    <a:pt x="855142" y="21082"/>
                  </a:lnTo>
                  <a:close/>
                </a:path>
                <a:path w="1550670" h="162560">
                  <a:moveTo>
                    <a:pt x="956729" y="64770"/>
                  </a:moveTo>
                  <a:lnTo>
                    <a:pt x="947699" y="64770"/>
                  </a:lnTo>
                  <a:lnTo>
                    <a:pt x="943914" y="66522"/>
                  </a:lnTo>
                  <a:lnTo>
                    <a:pt x="940473" y="70027"/>
                  </a:lnTo>
                  <a:lnTo>
                    <a:pt x="937234" y="72567"/>
                  </a:lnTo>
                  <a:lnTo>
                    <a:pt x="935609" y="76225"/>
                  </a:lnTo>
                  <a:lnTo>
                    <a:pt x="935609" y="85102"/>
                  </a:lnTo>
                  <a:lnTo>
                    <a:pt x="937526" y="88900"/>
                  </a:lnTo>
                  <a:lnTo>
                    <a:pt x="941336" y="92379"/>
                  </a:lnTo>
                  <a:lnTo>
                    <a:pt x="943610" y="95618"/>
                  </a:lnTo>
                  <a:lnTo>
                    <a:pt x="947115" y="97243"/>
                  </a:lnTo>
                  <a:lnTo>
                    <a:pt x="956043" y="97243"/>
                  </a:lnTo>
                  <a:lnTo>
                    <a:pt x="959891" y="95250"/>
                  </a:lnTo>
                  <a:lnTo>
                    <a:pt x="963422" y="91274"/>
                  </a:lnTo>
                  <a:lnTo>
                    <a:pt x="966609" y="89204"/>
                  </a:lnTo>
                  <a:lnTo>
                    <a:pt x="968209" y="85775"/>
                  </a:lnTo>
                  <a:lnTo>
                    <a:pt x="968209" y="76822"/>
                  </a:lnTo>
                  <a:lnTo>
                    <a:pt x="966470" y="73012"/>
                  </a:lnTo>
                  <a:lnTo>
                    <a:pt x="963015" y="69545"/>
                  </a:lnTo>
                  <a:lnTo>
                    <a:pt x="960450" y="66357"/>
                  </a:lnTo>
                  <a:lnTo>
                    <a:pt x="956729" y="64770"/>
                  </a:lnTo>
                  <a:close/>
                </a:path>
                <a:path w="1550670" h="162560">
                  <a:moveTo>
                    <a:pt x="1090981" y="134620"/>
                  </a:moveTo>
                  <a:lnTo>
                    <a:pt x="1076794" y="134620"/>
                  </a:lnTo>
                  <a:lnTo>
                    <a:pt x="1079690" y="142062"/>
                  </a:lnTo>
                  <a:lnTo>
                    <a:pt x="1122217" y="157118"/>
                  </a:lnTo>
                  <a:lnTo>
                    <a:pt x="1136954" y="157492"/>
                  </a:lnTo>
                  <a:lnTo>
                    <a:pt x="1152442" y="157347"/>
                  </a:lnTo>
                  <a:lnTo>
                    <a:pt x="1165634" y="156984"/>
                  </a:lnTo>
                  <a:lnTo>
                    <a:pt x="1166640" y="156984"/>
                  </a:lnTo>
                  <a:lnTo>
                    <a:pt x="1182761" y="156260"/>
                  </a:lnTo>
                  <a:lnTo>
                    <a:pt x="1183184" y="156260"/>
                  </a:lnTo>
                  <a:lnTo>
                    <a:pt x="1200708" y="155181"/>
                  </a:lnTo>
                  <a:lnTo>
                    <a:pt x="1202380" y="155181"/>
                  </a:lnTo>
                  <a:lnTo>
                    <a:pt x="1204048" y="154876"/>
                  </a:lnTo>
                  <a:lnTo>
                    <a:pt x="1204683" y="154457"/>
                  </a:lnTo>
                  <a:lnTo>
                    <a:pt x="1205509" y="153733"/>
                  </a:lnTo>
                  <a:lnTo>
                    <a:pt x="1206119" y="152234"/>
                  </a:lnTo>
                  <a:lnTo>
                    <a:pt x="1206474" y="149948"/>
                  </a:lnTo>
                  <a:lnTo>
                    <a:pt x="1207236" y="146354"/>
                  </a:lnTo>
                  <a:lnTo>
                    <a:pt x="1208076" y="143687"/>
                  </a:lnTo>
                  <a:lnTo>
                    <a:pt x="1132941" y="143687"/>
                  </a:lnTo>
                  <a:lnTo>
                    <a:pt x="1123104" y="143435"/>
                  </a:lnTo>
                  <a:lnTo>
                    <a:pt x="1121899" y="143435"/>
                  </a:lnTo>
                  <a:lnTo>
                    <a:pt x="1111780" y="142509"/>
                  </a:lnTo>
                  <a:lnTo>
                    <a:pt x="1104625" y="141160"/>
                  </a:lnTo>
                  <a:lnTo>
                    <a:pt x="1104336" y="141160"/>
                  </a:lnTo>
                  <a:lnTo>
                    <a:pt x="1098067" y="138988"/>
                  </a:lnTo>
                  <a:lnTo>
                    <a:pt x="1095032" y="137502"/>
                  </a:lnTo>
                  <a:lnTo>
                    <a:pt x="1092644" y="136029"/>
                  </a:lnTo>
                  <a:lnTo>
                    <a:pt x="1090981" y="134620"/>
                  </a:lnTo>
                  <a:close/>
                </a:path>
                <a:path w="1550670" h="162560">
                  <a:moveTo>
                    <a:pt x="1084497" y="82181"/>
                  </a:moveTo>
                  <a:lnTo>
                    <a:pt x="1070851" y="82181"/>
                  </a:lnTo>
                  <a:lnTo>
                    <a:pt x="1070851" y="123151"/>
                  </a:lnTo>
                  <a:lnTo>
                    <a:pt x="1066304" y="128168"/>
                  </a:lnTo>
                  <a:lnTo>
                    <a:pt x="1045159" y="143179"/>
                  </a:lnTo>
                  <a:lnTo>
                    <a:pt x="1046949" y="148069"/>
                  </a:lnTo>
                  <a:lnTo>
                    <a:pt x="1048905" y="151942"/>
                  </a:lnTo>
                  <a:lnTo>
                    <a:pt x="1051075" y="154876"/>
                  </a:lnTo>
                  <a:lnTo>
                    <a:pt x="1052195" y="156260"/>
                  </a:lnTo>
                  <a:lnTo>
                    <a:pt x="1053388" y="156984"/>
                  </a:lnTo>
                  <a:lnTo>
                    <a:pt x="1056093" y="156984"/>
                  </a:lnTo>
                  <a:lnTo>
                    <a:pt x="1057234" y="156260"/>
                  </a:lnTo>
                  <a:lnTo>
                    <a:pt x="1057410" y="155997"/>
                  </a:lnTo>
                  <a:lnTo>
                    <a:pt x="1058976" y="153238"/>
                  </a:lnTo>
                  <a:lnTo>
                    <a:pt x="1059916" y="152069"/>
                  </a:lnTo>
                  <a:lnTo>
                    <a:pt x="1060958" y="151269"/>
                  </a:lnTo>
                  <a:lnTo>
                    <a:pt x="1068425" y="144500"/>
                  </a:lnTo>
                  <a:lnTo>
                    <a:pt x="1073672" y="138988"/>
                  </a:lnTo>
                  <a:lnTo>
                    <a:pt x="1076794" y="134620"/>
                  </a:lnTo>
                  <a:lnTo>
                    <a:pt x="1090957" y="134620"/>
                  </a:lnTo>
                  <a:lnTo>
                    <a:pt x="1088288" y="131533"/>
                  </a:lnTo>
                  <a:lnTo>
                    <a:pt x="1086280" y="128168"/>
                  </a:lnTo>
                  <a:lnTo>
                    <a:pt x="1086182" y="128003"/>
                  </a:lnTo>
                  <a:lnTo>
                    <a:pt x="1084402" y="123685"/>
                  </a:lnTo>
                  <a:lnTo>
                    <a:pt x="1084497" y="82181"/>
                  </a:lnTo>
                  <a:close/>
                </a:path>
                <a:path w="1550670" h="162560">
                  <a:moveTo>
                    <a:pt x="1209725" y="139674"/>
                  </a:moveTo>
                  <a:lnTo>
                    <a:pt x="1190339" y="141426"/>
                  </a:lnTo>
                  <a:lnTo>
                    <a:pt x="1171081" y="142681"/>
                  </a:lnTo>
                  <a:lnTo>
                    <a:pt x="1151948" y="143435"/>
                  </a:lnTo>
                  <a:lnTo>
                    <a:pt x="1132941" y="143687"/>
                  </a:lnTo>
                  <a:lnTo>
                    <a:pt x="1208076" y="143687"/>
                  </a:lnTo>
                  <a:lnTo>
                    <a:pt x="1208155" y="143435"/>
                  </a:lnTo>
                  <a:lnTo>
                    <a:pt x="1208236" y="143179"/>
                  </a:lnTo>
                  <a:lnTo>
                    <a:pt x="1208316" y="142925"/>
                  </a:lnTo>
                  <a:lnTo>
                    <a:pt x="1209725" y="139674"/>
                  </a:lnTo>
                  <a:close/>
                </a:path>
                <a:path w="1550670" h="162560">
                  <a:moveTo>
                    <a:pt x="1100578" y="39878"/>
                  </a:moveTo>
                  <a:lnTo>
                    <a:pt x="1098785" y="39878"/>
                  </a:lnTo>
                  <a:lnTo>
                    <a:pt x="1098590" y="40322"/>
                  </a:lnTo>
                  <a:lnTo>
                    <a:pt x="1098334" y="40995"/>
                  </a:lnTo>
                  <a:lnTo>
                    <a:pt x="1098459" y="135026"/>
                  </a:lnTo>
                  <a:lnTo>
                    <a:pt x="1099450" y="136029"/>
                  </a:lnTo>
                  <a:lnTo>
                    <a:pt x="1111096" y="136029"/>
                  </a:lnTo>
                  <a:lnTo>
                    <a:pt x="1112112" y="135026"/>
                  </a:lnTo>
                  <a:lnTo>
                    <a:pt x="1111993" y="119037"/>
                  </a:lnTo>
                  <a:lnTo>
                    <a:pt x="1111897" y="103428"/>
                  </a:lnTo>
                  <a:lnTo>
                    <a:pt x="1194593" y="103428"/>
                  </a:lnTo>
                  <a:lnTo>
                    <a:pt x="1194523" y="91757"/>
                  </a:lnTo>
                  <a:lnTo>
                    <a:pt x="1111885" y="91757"/>
                  </a:lnTo>
                  <a:lnTo>
                    <a:pt x="1111885" y="77571"/>
                  </a:lnTo>
                  <a:lnTo>
                    <a:pt x="1194523" y="77571"/>
                  </a:lnTo>
                  <a:lnTo>
                    <a:pt x="1194523" y="66052"/>
                  </a:lnTo>
                  <a:lnTo>
                    <a:pt x="1111885" y="66052"/>
                  </a:lnTo>
                  <a:lnTo>
                    <a:pt x="1111885" y="51879"/>
                  </a:lnTo>
                  <a:lnTo>
                    <a:pt x="1194703" y="51879"/>
                  </a:lnTo>
                  <a:lnTo>
                    <a:pt x="1194834" y="43345"/>
                  </a:lnTo>
                  <a:lnTo>
                    <a:pt x="1194861" y="41579"/>
                  </a:lnTo>
                  <a:lnTo>
                    <a:pt x="1155687" y="41579"/>
                  </a:lnTo>
                  <a:lnTo>
                    <a:pt x="1154709" y="40322"/>
                  </a:lnTo>
                  <a:lnTo>
                    <a:pt x="1131117" y="40322"/>
                  </a:lnTo>
                  <a:lnTo>
                    <a:pt x="1100578" y="39878"/>
                  </a:lnTo>
                  <a:close/>
                </a:path>
                <a:path w="1550670" h="162560">
                  <a:moveTo>
                    <a:pt x="1162786" y="121653"/>
                  </a:moveTo>
                  <a:lnTo>
                    <a:pt x="1164234" y="124891"/>
                  </a:lnTo>
                  <a:lnTo>
                    <a:pt x="1165301" y="128003"/>
                  </a:lnTo>
                  <a:lnTo>
                    <a:pt x="1166314" y="132397"/>
                  </a:lnTo>
                  <a:lnTo>
                    <a:pt x="1166481" y="132943"/>
                  </a:lnTo>
                  <a:lnTo>
                    <a:pt x="1166999" y="133997"/>
                  </a:lnTo>
                  <a:lnTo>
                    <a:pt x="1168222" y="135026"/>
                  </a:lnTo>
                  <a:lnTo>
                    <a:pt x="1169644" y="135293"/>
                  </a:lnTo>
                  <a:lnTo>
                    <a:pt x="1171867" y="135293"/>
                  </a:lnTo>
                  <a:lnTo>
                    <a:pt x="1194701" y="125056"/>
                  </a:lnTo>
                  <a:lnTo>
                    <a:pt x="1194701" y="122161"/>
                  </a:lnTo>
                  <a:lnTo>
                    <a:pt x="1171994" y="122161"/>
                  </a:lnTo>
                  <a:lnTo>
                    <a:pt x="1167345" y="121996"/>
                  </a:lnTo>
                  <a:lnTo>
                    <a:pt x="1162786" y="121653"/>
                  </a:lnTo>
                  <a:close/>
                </a:path>
                <a:path w="1550670" h="162560">
                  <a:moveTo>
                    <a:pt x="1151509" y="103428"/>
                  </a:moveTo>
                  <a:lnTo>
                    <a:pt x="1138453" y="103428"/>
                  </a:lnTo>
                  <a:lnTo>
                    <a:pt x="1138425" y="111607"/>
                  </a:lnTo>
                  <a:lnTo>
                    <a:pt x="1138303" y="119037"/>
                  </a:lnTo>
                  <a:lnTo>
                    <a:pt x="1138236" y="123151"/>
                  </a:lnTo>
                  <a:lnTo>
                    <a:pt x="1138110" y="132943"/>
                  </a:lnTo>
                  <a:lnTo>
                    <a:pt x="1139164" y="133997"/>
                  </a:lnTo>
                  <a:lnTo>
                    <a:pt x="1150823" y="133997"/>
                  </a:lnTo>
                  <a:lnTo>
                    <a:pt x="1151839" y="132943"/>
                  </a:lnTo>
                  <a:lnTo>
                    <a:pt x="1151728" y="124891"/>
                  </a:lnTo>
                  <a:lnTo>
                    <a:pt x="1151631" y="119037"/>
                  </a:lnTo>
                  <a:lnTo>
                    <a:pt x="1151509" y="103428"/>
                  </a:lnTo>
                  <a:close/>
                </a:path>
                <a:path w="1550670" h="162560">
                  <a:moveTo>
                    <a:pt x="1194593" y="103428"/>
                  </a:moveTo>
                  <a:lnTo>
                    <a:pt x="1181138" y="103428"/>
                  </a:lnTo>
                  <a:lnTo>
                    <a:pt x="1181138" y="120637"/>
                  </a:lnTo>
                  <a:lnTo>
                    <a:pt x="1179664" y="122161"/>
                  </a:lnTo>
                  <a:lnTo>
                    <a:pt x="1194701" y="122161"/>
                  </a:lnTo>
                  <a:lnTo>
                    <a:pt x="1194593" y="103428"/>
                  </a:lnTo>
                  <a:close/>
                </a:path>
                <a:path w="1550670" h="162560">
                  <a:moveTo>
                    <a:pt x="1151496" y="77571"/>
                  </a:moveTo>
                  <a:lnTo>
                    <a:pt x="1138453" y="77571"/>
                  </a:lnTo>
                  <a:lnTo>
                    <a:pt x="1138453" y="91757"/>
                  </a:lnTo>
                  <a:lnTo>
                    <a:pt x="1151496" y="91757"/>
                  </a:lnTo>
                  <a:lnTo>
                    <a:pt x="1151496" y="77571"/>
                  </a:lnTo>
                  <a:close/>
                </a:path>
                <a:path w="1550670" h="162560">
                  <a:moveTo>
                    <a:pt x="1194523" y="77571"/>
                  </a:moveTo>
                  <a:lnTo>
                    <a:pt x="1181138" y="77571"/>
                  </a:lnTo>
                  <a:lnTo>
                    <a:pt x="1181138" y="91757"/>
                  </a:lnTo>
                  <a:lnTo>
                    <a:pt x="1194523" y="91757"/>
                  </a:lnTo>
                  <a:lnTo>
                    <a:pt x="1194523" y="77571"/>
                  </a:lnTo>
                  <a:close/>
                </a:path>
                <a:path w="1550670" h="162560">
                  <a:moveTo>
                    <a:pt x="1048308" y="68541"/>
                  </a:moveTo>
                  <a:lnTo>
                    <a:pt x="1046772" y="68541"/>
                  </a:lnTo>
                  <a:lnTo>
                    <a:pt x="1046010" y="69519"/>
                  </a:lnTo>
                  <a:lnTo>
                    <a:pt x="1046010" y="81407"/>
                  </a:lnTo>
                  <a:lnTo>
                    <a:pt x="1047089" y="82524"/>
                  </a:lnTo>
                  <a:lnTo>
                    <a:pt x="1049248" y="82524"/>
                  </a:lnTo>
                  <a:lnTo>
                    <a:pt x="1060754" y="82181"/>
                  </a:lnTo>
                  <a:lnTo>
                    <a:pt x="1084497" y="82181"/>
                  </a:lnTo>
                  <a:lnTo>
                    <a:pt x="1084745" y="70142"/>
                  </a:lnTo>
                  <a:lnTo>
                    <a:pt x="1084745" y="69075"/>
                  </a:lnTo>
                  <a:lnTo>
                    <a:pt x="1084472" y="68884"/>
                  </a:lnTo>
                  <a:lnTo>
                    <a:pt x="1059853" y="68884"/>
                  </a:lnTo>
                  <a:lnTo>
                    <a:pt x="1048308" y="68541"/>
                  </a:lnTo>
                  <a:close/>
                </a:path>
                <a:path w="1550670" h="162560">
                  <a:moveTo>
                    <a:pt x="1083983" y="68541"/>
                  </a:moveTo>
                  <a:lnTo>
                    <a:pt x="1082446" y="68541"/>
                  </a:lnTo>
                  <a:lnTo>
                    <a:pt x="1070495" y="68884"/>
                  </a:lnTo>
                  <a:lnTo>
                    <a:pt x="1084472" y="68884"/>
                  </a:lnTo>
                  <a:lnTo>
                    <a:pt x="1083983" y="68541"/>
                  </a:lnTo>
                  <a:close/>
                </a:path>
                <a:path w="1550670" h="162560">
                  <a:moveTo>
                    <a:pt x="1151496" y="51879"/>
                  </a:moveTo>
                  <a:lnTo>
                    <a:pt x="1138453" y="51879"/>
                  </a:lnTo>
                  <a:lnTo>
                    <a:pt x="1138453" y="66052"/>
                  </a:lnTo>
                  <a:lnTo>
                    <a:pt x="1151496" y="66052"/>
                  </a:lnTo>
                  <a:lnTo>
                    <a:pt x="1151496" y="51879"/>
                  </a:lnTo>
                  <a:close/>
                </a:path>
                <a:path w="1550670" h="162560">
                  <a:moveTo>
                    <a:pt x="1194703" y="51879"/>
                  </a:moveTo>
                  <a:lnTo>
                    <a:pt x="1181138" y="51879"/>
                  </a:lnTo>
                  <a:lnTo>
                    <a:pt x="1181138" y="66052"/>
                  </a:lnTo>
                  <a:lnTo>
                    <a:pt x="1194523" y="66052"/>
                  </a:lnTo>
                  <a:lnTo>
                    <a:pt x="1194523" y="63601"/>
                  </a:lnTo>
                  <a:lnTo>
                    <a:pt x="1194703" y="51879"/>
                  </a:lnTo>
                  <a:close/>
                </a:path>
                <a:path w="1550670" h="162560">
                  <a:moveTo>
                    <a:pt x="1061491" y="7645"/>
                  </a:moveTo>
                  <a:lnTo>
                    <a:pt x="1059980" y="7645"/>
                  </a:lnTo>
                  <a:lnTo>
                    <a:pt x="1058900" y="8115"/>
                  </a:lnTo>
                  <a:lnTo>
                    <a:pt x="1057402" y="9080"/>
                  </a:lnTo>
                  <a:lnTo>
                    <a:pt x="1053020" y="12026"/>
                  </a:lnTo>
                  <a:lnTo>
                    <a:pt x="1051877" y="12763"/>
                  </a:lnTo>
                  <a:lnTo>
                    <a:pt x="1051306" y="13614"/>
                  </a:lnTo>
                  <a:lnTo>
                    <a:pt x="1051306" y="15265"/>
                  </a:lnTo>
                  <a:lnTo>
                    <a:pt x="1051661" y="15963"/>
                  </a:lnTo>
                  <a:lnTo>
                    <a:pt x="1052385" y="16687"/>
                  </a:lnTo>
                  <a:lnTo>
                    <a:pt x="1057474" y="22002"/>
                  </a:lnTo>
                  <a:lnTo>
                    <a:pt x="1072032" y="42151"/>
                  </a:lnTo>
                  <a:lnTo>
                    <a:pt x="1072959" y="43345"/>
                  </a:lnTo>
                  <a:lnTo>
                    <a:pt x="1074826" y="43345"/>
                  </a:lnTo>
                  <a:lnTo>
                    <a:pt x="1076198" y="42570"/>
                  </a:lnTo>
                  <a:lnTo>
                    <a:pt x="1078090" y="40995"/>
                  </a:lnTo>
                  <a:lnTo>
                    <a:pt x="1081760" y="38506"/>
                  </a:lnTo>
                  <a:lnTo>
                    <a:pt x="1083233" y="37465"/>
                  </a:lnTo>
                  <a:lnTo>
                    <a:pt x="1083983" y="36449"/>
                  </a:lnTo>
                  <a:lnTo>
                    <a:pt x="1083983" y="35039"/>
                  </a:lnTo>
                  <a:lnTo>
                    <a:pt x="1062404" y="8115"/>
                  </a:lnTo>
                  <a:lnTo>
                    <a:pt x="1061491" y="7645"/>
                  </a:lnTo>
                  <a:close/>
                </a:path>
                <a:path w="1550670" h="162560">
                  <a:moveTo>
                    <a:pt x="1128623" y="20332"/>
                  </a:moveTo>
                  <a:lnTo>
                    <a:pt x="1125981" y="20332"/>
                  </a:lnTo>
                  <a:lnTo>
                    <a:pt x="1125512" y="20574"/>
                  </a:lnTo>
                  <a:lnTo>
                    <a:pt x="1124572" y="21513"/>
                  </a:lnTo>
                  <a:lnTo>
                    <a:pt x="1120533" y="25146"/>
                  </a:lnTo>
                  <a:lnTo>
                    <a:pt x="1119568" y="25565"/>
                  </a:lnTo>
                  <a:lnTo>
                    <a:pt x="1119085" y="26276"/>
                  </a:lnTo>
                  <a:lnTo>
                    <a:pt x="1119085" y="28346"/>
                  </a:lnTo>
                  <a:lnTo>
                    <a:pt x="1119657" y="29184"/>
                  </a:lnTo>
                  <a:lnTo>
                    <a:pt x="1120800" y="29806"/>
                  </a:lnTo>
                  <a:lnTo>
                    <a:pt x="1129042" y="34683"/>
                  </a:lnTo>
                  <a:lnTo>
                    <a:pt x="1135392" y="38150"/>
                  </a:lnTo>
                  <a:lnTo>
                    <a:pt x="1140071" y="40322"/>
                  </a:lnTo>
                  <a:lnTo>
                    <a:pt x="1154709" y="40322"/>
                  </a:lnTo>
                  <a:lnTo>
                    <a:pt x="1155687" y="41579"/>
                  </a:lnTo>
                  <a:lnTo>
                    <a:pt x="1162202" y="37637"/>
                  </a:lnTo>
                  <a:lnTo>
                    <a:pt x="1167000" y="34442"/>
                  </a:lnTo>
                  <a:lnTo>
                    <a:pt x="1147703" y="34442"/>
                  </a:lnTo>
                  <a:lnTo>
                    <a:pt x="1142771" y="30035"/>
                  </a:lnTo>
                  <a:lnTo>
                    <a:pt x="1136815" y="25565"/>
                  </a:lnTo>
                  <a:lnTo>
                    <a:pt x="1129461" y="20789"/>
                  </a:lnTo>
                  <a:lnTo>
                    <a:pt x="1128623" y="20332"/>
                  </a:lnTo>
                  <a:close/>
                </a:path>
                <a:path w="1550670" h="162560">
                  <a:moveTo>
                    <a:pt x="1193829" y="39878"/>
                  </a:moveTo>
                  <a:lnTo>
                    <a:pt x="1191666" y="39878"/>
                  </a:lnTo>
                  <a:lnTo>
                    <a:pt x="1162312" y="40322"/>
                  </a:lnTo>
                  <a:lnTo>
                    <a:pt x="1157764" y="40322"/>
                  </a:lnTo>
                  <a:lnTo>
                    <a:pt x="1155687" y="41579"/>
                  </a:lnTo>
                  <a:lnTo>
                    <a:pt x="1194861" y="41579"/>
                  </a:lnTo>
                  <a:lnTo>
                    <a:pt x="1194866" y="40322"/>
                  </a:lnTo>
                  <a:lnTo>
                    <a:pt x="1193829" y="39878"/>
                  </a:lnTo>
                  <a:close/>
                </a:path>
                <a:path w="1550670" h="162560">
                  <a:moveTo>
                    <a:pt x="1189511" y="19062"/>
                  </a:moveTo>
                  <a:lnTo>
                    <a:pt x="1170305" y="19062"/>
                  </a:lnTo>
                  <a:lnTo>
                    <a:pt x="1164080" y="23142"/>
                  </a:lnTo>
                  <a:lnTo>
                    <a:pt x="1158230" y="27057"/>
                  </a:lnTo>
                  <a:lnTo>
                    <a:pt x="1152756" y="30810"/>
                  </a:lnTo>
                  <a:lnTo>
                    <a:pt x="1147606" y="34442"/>
                  </a:lnTo>
                  <a:lnTo>
                    <a:pt x="1167000" y="34442"/>
                  </a:lnTo>
                  <a:lnTo>
                    <a:pt x="1168604" y="33374"/>
                  </a:lnTo>
                  <a:lnTo>
                    <a:pt x="1174895" y="28794"/>
                  </a:lnTo>
                  <a:lnTo>
                    <a:pt x="1183767" y="21755"/>
                  </a:lnTo>
                  <a:lnTo>
                    <a:pt x="1185624" y="20574"/>
                  </a:lnTo>
                  <a:lnTo>
                    <a:pt x="1186470" y="20332"/>
                  </a:lnTo>
                  <a:lnTo>
                    <a:pt x="1189164" y="19469"/>
                  </a:lnTo>
                  <a:lnTo>
                    <a:pt x="1189511" y="19062"/>
                  </a:lnTo>
                  <a:close/>
                </a:path>
                <a:path w="1550670" h="162560">
                  <a:moveTo>
                    <a:pt x="1098165" y="6375"/>
                  </a:moveTo>
                  <a:lnTo>
                    <a:pt x="1096334" y="6375"/>
                  </a:lnTo>
                  <a:lnTo>
                    <a:pt x="1095857" y="7454"/>
                  </a:lnTo>
                  <a:lnTo>
                    <a:pt x="1095857" y="18364"/>
                  </a:lnTo>
                  <a:lnTo>
                    <a:pt x="1096989" y="19469"/>
                  </a:lnTo>
                  <a:lnTo>
                    <a:pt x="1094822" y="19469"/>
                  </a:lnTo>
                  <a:lnTo>
                    <a:pt x="1121930" y="19062"/>
                  </a:lnTo>
                  <a:lnTo>
                    <a:pt x="1189511" y="19062"/>
                  </a:lnTo>
                  <a:lnTo>
                    <a:pt x="1190345" y="18084"/>
                  </a:lnTo>
                  <a:lnTo>
                    <a:pt x="1190345" y="14528"/>
                  </a:lnTo>
                  <a:lnTo>
                    <a:pt x="1188935" y="12331"/>
                  </a:lnTo>
                  <a:lnTo>
                    <a:pt x="1183449" y="6845"/>
                  </a:lnTo>
                  <a:lnTo>
                    <a:pt x="1183234" y="6705"/>
                  </a:lnTo>
                  <a:lnTo>
                    <a:pt x="1120190" y="6705"/>
                  </a:lnTo>
                  <a:lnTo>
                    <a:pt x="1098165" y="6375"/>
                  </a:lnTo>
                  <a:close/>
                </a:path>
                <a:path w="1550670" h="162560">
                  <a:moveTo>
                    <a:pt x="1181379" y="5499"/>
                  </a:moveTo>
                  <a:lnTo>
                    <a:pt x="1179169" y="5499"/>
                  </a:lnTo>
                  <a:lnTo>
                    <a:pt x="1178217" y="5791"/>
                  </a:lnTo>
                  <a:lnTo>
                    <a:pt x="1177061" y="6375"/>
                  </a:lnTo>
                  <a:lnTo>
                    <a:pt x="1176226" y="6705"/>
                  </a:lnTo>
                  <a:lnTo>
                    <a:pt x="1183234" y="6705"/>
                  </a:lnTo>
                  <a:lnTo>
                    <a:pt x="1181379" y="5499"/>
                  </a:lnTo>
                  <a:close/>
                </a:path>
                <a:path w="1550670" h="162560">
                  <a:moveTo>
                    <a:pt x="1278197" y="106057"/>
                  </a:moveTo>
                  <a:lnTo>
                    <a:pt x="1276433" y="106057"/>
                  </a:lnTo>
                  <a:lnTo>
                    <a:pt x="1275981" y="107048"/>
                  </a:lnTo>
                  <a:lnTo>
                    <a:pt x="1275981" y="109042"/>
                  </a:lnTo>
                  <a:lnTo>
                    <a:pt x="1276211" y="118745"/>
                  </a:lnTo>
                  <a:lnTo>
                    <a:pt x="1276277" y="139382"/>
                  </a:lnTo>
                  <a:lnTo>
                    <a:pt x="1276079" y="151752"/>
                  </a:lnTo>
                  <a:lnTo>
                    <a:pt x="1275993" y="160007"/>
                  </a:lnTo>
                  <a:lnTo>
                    <a:pt x="1277023" y="161074"/>
                  </a:lnTo>
                  <a:lnTo>
                    <a:pt x="1289164" y="161074"/>
                  </a:lnTo>
                  <a:lnTo>
                    <a:pt x="1290231" y="160007"/>
                  </a:lnTo>
                  <a:lnTo>
                    <a:pt x="1290231" y="151752"/>
                  </a:lnTo>
                  <a:lnTo>
                    <a:pt x="1363962" y="151752"/>
                  </a:lnTo>
                  <a:lnTo>
                    <a:pt x="1363754" y="139382"/>
                  </a:lnTo>
                  <a:lnTo>
                    <a:pt x="1290231" y="139382"/>
                  </a:lnTo>
                  <a:lnTo>
                    <a:pt x="1290231" y="118745"/>
                  </a:lnTo>
                  <a:lnTo>
                    <a:pt x="1363778" y="118745"/>
                  </a:lnTo>
                  <a:lnTo>
                    <a:pt x="1364040" y="109042"/>
                  </a:lnTo>
                  <a:lnTo>
                    <a:pt x="1364068" y="106692"/>
                  </a:lnTo>
                  <a:lnTo>
                    <a:pt x="1363581" y="106387"/>
                  </a:lnTo>
                  <a:lnTo>
                    <a:pt x="1300149" y="106387"/>
                  </a:lnTo>
                  <a:lnTo>
                    <a:pt x="1278197" y="106057"/>
                  </a:lnTo>
                  <a:close/>
                </a:path>
                <a:path w="1550670" h="162560">
                  <a:moveTo>
                    <a:pt x="1363962" y="151752"/>
                  </a:moveTo>
                  <a:lnTo>
                    <a:pt x="1349654" y="151752"/>
                  </a:lnTo>
                  <a:lnTo>
                    <a:pt x="1349654" y="159321"/>
                  </a:lnTo>
                  <a:lnTo>
                    <a:pt x="1350695" y="160299"/>
                  </a:lnTo>
                  <a:lnTo>
                    <a:pt x="1363052" y="160299"/>
                  </a:lnTo>
                  <a:lnTo>
                    <a:pt x="1364056" y="159321"/>
                  </a:lnTo>
                  <a:lnTo>
                    <a:pt x="1363962" y="151752"/>
                  </a:lnTo>
                  <a:close/>
                </a:path>
                <a:path w="1550670" h="162560">
                  <a:moveTo>
                    <a:pt x="1363778" y="118745"/>
                  </a:moveTo>
                  <a:lnTo>
                    <a:pt x="1349654" y="118745"/>
                  </a:lnTo>
                  <a:lnTo>
                    <a:pt x="1349654" y="139382"/>
                  </a:lnTo>
                  <a:lnTo>
                    <a:pt x="1363754" y="139382"/>
                  </a:lnTo>
                  <a:lnTo>
                    <a:pt x="1363778" y="118745"/>
                  </a:lnTo>
                  <a:close/>
                </a:path>
                <a:path w="1550670" h="162560">
                  <a:moveTo>
                    <a:pt x="1363052" y="106057"/>
                  </a:moveTo>
                  <a:lnTo>
                    <a:pt x="1361033" y="106057"/>
                  </a:lnTo>
                  <a:lnTo>
                    <a:pt x="1340192" y="106387"/>
                  </a:lnTo>
                  <a:lnTo>
                    <a:pt x="1363581" y="106387"/>
                  </a:lnTo>
                  <a:lnTo>
                    <a:pt x="1363052" y="106057"/>
                  </a:lnTo>
                  <a:close/>
                </a:path>
                <a:path w="1550670" h="162560">
                  <a:moveTo>
                    <a:pt x="1253858" y="62382"/>
                  </a:moveTo>
                  <a:lnTo>
                    <a:pt x="1240129" y="62382"/>
                  </a:lnTo>
                  <a:lnTo>
                    <a:pt x="1240015" y="67183"/>
                  </a:lnTo>
                  <a:lnTo>
                    <a:pt x="1239942" y="132473"/>
                  </a:lnTo>
                  <a:lnTo>
                    <a:pt x="1239621" y="158216"/>
                  </a:lnTo>
                  <a:lnTo>
                    <a:pt x="1239621" y="160286"/>
                  </a:lnTo>
                  <a:lnTo>
                    <a:pt x="1240599" y="161328"/>
                  </a:lnTo>
                  <a:lnTo>
                    <a:pt x="1253134" y="161328"/>
                  </a:lnTo>
                  <a:lnTo>
                    <a:pt x="1254201" y="160286"/>
                  </a:lnTo>
                  <a:lnTo>
                    <a:pt x="1254188" y="158216"/>
                  </a:lnTo>
                  <a:lnTo>
                    <a:pt x="1253858" y="132473"/>
                  </a:lnTo>
                  <a:lnTo>
                    <a:pt x="1253858" y="62382"/>
                  </a:lnTo>
                  <a:close/>
                </a:path>
                <a:path w="1550670" h="162560">
                  <a:moveTo>
                    <a:pt x="1281965" y="82207"/>
                  </a:moveTo>
                  <a:lnTo>
                    <a:pt x="1280153" y="82207"/>
                  </a:lnTo>
                  <a:lnTo>
                    <a:pt x="1279652" y="83223"/>
                  </a:lnTo>
                  <a:lnTo>
                    <a:pt x="1279652" y="94195"/>
                  </a:lnTo>
                  <a:lnTo>
                    <a:pt x="1280718" y="95237"/>
                  </a:lnTo>
                  <a:lnTo>
                    <a:pt x="1282852" y="95237"/>
                  </a:lnTo>
                  <a:lnTo>
                    <a:pt x="1304213" y="94894"/>
                  </a:lnTo>
                  <a:lnTo>
                    <a:pt x="1359585" y="94894"/>
                  </a:lnTo>
                  <a:lnTo>
                    <a:pt x="1360309" y="94195"/>
                  </a:lnTo>
                  <a:lnTo>
                    <a:pt x="1360309" y="83223"/>
                  </a:lnTo>
                  <a:lnTo>
                    <a:pt x="1359598" y="82537"/>
                  </a:lnTo>
                  <a:lnTo>
                    <a:pt x="1302486" y="82537"/>
                  </a:lnTo>
                  <a:lnTo>
                    <a:pt x="1281965" y="82207"/>
                  </a:lnTo>
                  <a:close/>
                </a:path>
                <a:path w="1550670" h="162560">
                  <a:moveTo>
                    <a:pt x="1359585" y="94894"/>
                  </a:moveTo>
                  <a:lnTo>
                    <a:pt x="1335862" y="94894"/>
                  </a:lnTo>
                  <a:lnTo>
                    <a:pt x="1357058" y="95237"/>
                  </a:lnTo>
                  <a:lnTo>
                    <a:pt x="1359230" y="95237"/>
                  </a:lnTo>
                  <a:lnTo>
                    <a:pt x="1359585" y="94894"/>
                  </a:lnTo>
                  <a:close/>
                </a:path>
                <a:path w="1550670" h="162560">
                  <a:moveTo>
                    <a:pt x="1252728" y="0"/>
                  </a:moveTo>
                  <a:lnTo>
                    <a:pt x="1252601" y="1892"/>
                  </a:lnTo>
                  <a:lnTo>
                    <a:pt x="1252520" y="3098"/>
                  </a:lnTo>
                  <a:lnTo>
                    <a:pt x="1252423" y="4546"/>
                  </a:lnTo>
                  <a:lnTo>
                    <a:pt x="1235983" y="47488"/>
                  </a:lnTo>
                  <a:lnTo>
                    <a:pt x="1216571" y="76733"/>
                  </a:lnTo>
                  <a:lnTo>
                    <a:pt x="1218615" y="79197"/>
                  </a:lnTo>
                  <a:lnTo>
                    <a:pt x="1220101" y="81622"/>
                  </a:lnTo>
                  <a:lnTo>
                    <a:pt x="1221181" y="84378"/>
                  </a:lnTo>
                  <a:lnTo>
                    <a:pt x="1221952" y="86156"/>
                  </a:lnTo>
                  <a:lnTo>
                    <a:pt x="1222832" y="87058"/>
                  </a:lnTo>
                  <a:lnTo>
                    <a:pt x="1225003" y="87058"/>
                  </a:lnTo>
                  <a:lnTo>
                    <a:pt x="1240043" y="62621"/>
                  </a:lnTo>
                  <a:lnTo>
                    <a:pt x="1240129" y="62382"/>
                  </a:lnTo>
                  <a:lnTo>
                    <a:pt x="1253858" y="62382"/>
                  </a:lnTo>
                  <a:lnTo>
                    <a:pt x="1253858" y="41617"/>
                  </a:lnTo>
                  <a:lnTo>
                    <a:pt x="1256154" y="36393"/>
                  </a:lnTo>
                  <a:lnTo>
                    <a:pt x="1258565" y="30494"/>
                  </a:lnTo>
                  <a:lnTo>
                    <a:pt x="1261183" y="23672"/>
                  </a:lnTo>
                  <a:lnTo>
                    <a:pt x="1263738" y="16675"/>
                  </a:lnTo>
                  <a:lnTo>
                    <a:pt x="1264907" y="13322"/>
                  </a:lnTo>
                  <a:lnTo>
                    <a:pt x="1265872" y="11264"/>
                  </a:lnTo>
                  <a:lnTo>
                    <a:pt x="1267866" y="9271"/>
                  </a:lnTo>
                  <a:lnTo>
                    <a:pt x="1268539" y="7924"/>
                  </a:lnTo>
                  <a:lnTo>
                    <a:pt x="1268539" y="5245"/>
                  </a:lnTo>
                  <a:lnTo>
                    <a:pt x="1267434" y="4089"/>
                  </a:lnTo>
                  <a:lnTo>
                    <a:pt x="1265199" y="3098"/>
                  </a:lnTo>
                  <a:lnTo>
                    <a:pt x="1262138" y="1892"/>
                  </a:lnTo>
                  <a:lnTo>
                    <a:pt x="1257973" y="850"/>
                  </a:lnTo>
                  <a:lnTo>
                    <a:pt x="1252728" y="0"/>
                  </a:lnTo>
                  <a:close/>
                </a:path>
                <a:path w="1550670" h="162560">
                  <a:moveTo>
                    <a:pt x="1359256" y="82207"/>
                  </a:moveTo>
                  <a:lnTo>
                    <a:pt x="1357083" y="82207"/>
                  </a:lnTo>
                  <a:lnTo>
                    <a:pt x="1337576" y="82537"/>
                  </a:lnTo>
                  <a:lnTo>
                    <a:pt x="1359598" y="82537"/>
                  </a:lnTo>
                  <a:lnTo>
                    <a:pt x="1359256" y="82207"/>
                  </a:lnTo>
                  <a:close/>
                </a:path>
                <a:path w="1550670" h="162560">
                  <a:moveTo>
                    <a:pt x="1281965" y="58610"/>
                  </a:moveTo>
                  <a:lnTo>
                    <a:pt x="1280153" y="58610"/>
                  </a:lnTo>
                  <a:lnTo>
                    <a:pt x="1279652" y="59639"/>
                  </a:lnTo>
                  <a:lnTo>
                    <a:pt x="1279652" y="70599"/>
                  </a:lnTo>
                  <a:lnTo>
                    <a:pt x="1280718" y="71640"/>
                  </a:lnTo>
                  <a:lnTo>
                    <a:pt x="1282852" y="71640"/>
                  </a:lnTo>
                  <a:lnTo>
                    <a:pt x="1304213" y="71297"/>
                  </a:lnTo>
                  <a:lnTo>
                    <a:pt x="1359585" y="71297"/>
                  </a:lnTo>
                  <a:lnTo>
                    <a:pt x="1360309" y="70599"/>
                  </a:lnTo>
                  <a:lnTo>
                    <a:pt x="1360309" y="59639"/>
                  </a:lnTo>
                  <a:lnTo>
                    <a:pt x="1359594" y="58940"/>
                  </a:lnTo>
                  <a:lnTo>
                    <a:pt x="1302486" y="58940"/>
                  </a:lnTo>
                  <a:lnTo>
                    <a:pt x="1281965" y="58610"/>
                  </a:lnTo>
                  <a:close/>
                </a:path>
                <a:path w="1550670" h="162560">
                  <a:moveTo>
                    <a:pt x="1359585" y="71297"/>
                  </a:moveTo>
                  <a:lnTo>
                    <a:pt x="1335862" y="71297"/>
                  </a:lnTo>
                  <a:lnTo>
                    <a:pt x="1357058" y="71640"/>
                  </a:lnTo>
                  <a:lnTo>
                    <a:pt x="1359230" y="71640"/>
                  </a:lnTo>
                  <a:lnTo>
                    <a:pt x="1359585" y="71297"/>
                  </a:lnTo>
                  <a:close/>
                </a:path>
                <a:path w="1550670" h="162560">
                  <a:moveTo>
                    <a:pt x="1359255" y="58610"/>
                  </a:moveTo>
                  <a:lnTo>
                    <a:pt x="1357083" y="58610"/>
                  </a:lnTo>
                  <a:lnTo>
                    <a:pt x="1337576" y="58940"/>
                  </a:lnTo>
                  <a:lnTo>
                    <a:pt x="1359594" y="58940"/>
                  </a:lnTo>
                  <a:lnTo>
                    <a:pt x="1359255" y="58610"/>
                  </a:lnTo>
                  <a:close/>
                </a:path>
                <a:path w="1550670" h="162560">
                  <a:moveTo>
                    <a:pt x="1264832" y="34505"/>
                  </a:moveTo>
                  <a:lnTo>
                    <a:pt x="1263885" y="34505"/>
                  </a:lnTo>
                  <a:lnTo>
                    <a:pt x="1263434" y="35521"/>
                  </a:lnTo>
                  <a:lnTo>
                    <a:pt x="1263434" y="47091"/>
                  </a:lnTo>
                  <a:lnTo>
                    <a:pt x="1264475" y="48133"/>
                  </a:lnTo>
                  <a:lnTo>
                    <a:pt x="1266545" y="48133"/>
                  </a:lnTo>
                  <a:lnTo>
                    <a:pt x="1291043" y="47790"/>
                  </a:lnTo>
                  <a:lnTo>
                    <a:pt x="1379871" y="47790"/>
                  </a:lnTo>
                  <a:lnTo>
                    <a:pt x="1380629" y="47091"/>
                  </a:lnTo>
                  <a:lnTo>
                    <a:pt x="1380629" y="35521"/>
                  </a:lnTo>
                  <a:lnTo>
                    <a:pt x="1379876" y="34836"/>
                  </a:lnTo>
                  <a:lnTo>
                    <a:pt x="1289304" y="34836"/>
                  </a:lnTo>
                  <a:lnTo>
                    <a:pt x="1264832" y="34505"/>
                  </a:lnTo>
                  <a:close/>
                </a:path>
                <a:path w="1550670" h="162560">
                  <a:moveTo>
                    <a:pt x="1379871" y="47790"/>
                  </a:moveTo>
                  <a:lnTo>
                    <a:pt x="1352765" y="47790"/>
                  </a:lnTo>
                  <a:lnTo>
                    <a:pt x="1377238" y="48133"/>
                  </a:lnTo>
                  <a:lnTo>
                    <a:pt x="1379499" y="48133"/>
                  </a:lnTo>
                  <a:lnTo>
                    <a:pt x="1379871" y="47790"/>
                  </a:lnTo>
                  <a:close/>
                </a:path>
                <a:path w="1550670" h="162560">
                  <a:moveTo>
                    <a:pt x="1379513" y="34505"/>
                  </a:moveTo>
                  <a:lnTo>
                    <a:pt x="1377251" y="34505"/>
                  </a:lnTo>
                  <a:lnTo>
                    <a:pt x="1354594" y="34836"/>
                  </a:lnTo>
                  <a:lnTo>
                    <a:pt x="1379876" y="34836"/>
                  </a:lnTo>
                  <a:lnTo>
                    <a:pt x="1379513" y="34505"/>
                  </a:lnTo>
                  <a:close/>
                </a:path>
                <a:path w="1550670" h="162560">
                  <a:moveTo>
                    <a:pt x="1281341" y="10807"/>
                  </a:moveTo>
                  <a:lnTo>
                    <a:pt x="1280337" y="10807"/>
                  </a:lnTo>
                  <a:lnTo>
                    <a:pt x="1279829" y="11836"/>
                  </a:lnTo>
                  <a:lnTo>
                    <a:pt x="1279829" y="23037"/>
                  </a:lnTo>
                  <a:lnTo>
                    <a:pt x="1280896" y="24015"/>
                  </a:lnTo>
                  <a:lnTo>
                    <a:pt x="1283017" y="24015"/>
                  </a:lnTo>
                  <a:lnTo>
                    <a:pt x="1304556" y="23672"/>
                  </a:lnTo>
                  <a:lnTo>
                    <a:pt x="1361176" y="23672"/>
                  </a:lnTo>
                  <a:lnTo>
                    <a:pt x="1361935" y="23037"/>
                  </a:lnTo>
                  <a:lnTo>
                    <a:pt x="1361935" y="11836"/>
                  </a:lnTo>
                  <a:lnTo>
                    <a:pt x="1361596" y="11264"/>
                  </a:lnTo>
                  <a:lnTo>
                    <a:pt x="1309975" y="11264"/>
                  </a:lnTo>
                  <a:lnTo>
                    <a:pt x="1281341" y="10807"/>
                  </a:lnTo>
                  <a:close/>
                </a:path>
                <a:path w="1550670" h="162560">
                  <a:moveTo>
                    <a:pt x="1361176" y="23672"/>
                  </a:moveTo>
                  <a:lnTo>
                    <a:pt x="1337144" y="23672"/>
                  </a:lnTo>
                  <a:lnTo>
                    <a:pt x="1358430" y="24015"/>
                  </a:lnTo>
                  <a:lnTo>
                    <a:pt x="1360766" y="24015"/>
                  </a:lnTo>
                  <a:lnTo>
                    <a:pt x="1361176" y="23672"/>
                  </a:lnTo>
                  <a:close/>
                </a:path>
                <a:path w="1550670" h="162560">
                  <a:moveTo>
                    <a:pt x="1361325" y="10807"/>
                  </a:moveTo>
                  <a:lnTo>
                    <a:pt x="1360106" y="10807"/>
                  </a:lnTo>
                  <a:lnTo>
                    <a:pt x="1331793" y="11264"/>
                  </a:lnTo>
                  <a:lnTo>
                    <a:pt x="1361596" y="11264"/>
                  </a:lnTo>
                  <a:lnTo>
                    <a:pt x="1361325" y="10807"/>
                  </a:lnTo>
                  <a:close/>
                </a:path>
                <a:path w="1550670" h="162560">
                  <a:moveTo>
                    <a:pt x="1499984" y="144487"/>
                  </a:moveTo>
                  <a:lnTo>
                    <a:pt x="1501289" y="148153"/>
                  </a:lnTo>
                  <a:lnTo>
                    <a:pt x="1501381" y="148412"/>
                  </a:lnTo>
                  <a:lnTo>
                    <a:pt x="1502232" y="151790"/>
                  </a:lnTo>
                  <a:lnTo>
                    <a:pt x="1502447" y="153720"/>
                  </a:lnTo>
                  <a:lnTo>
                    <a:pt x="1502549" y="154635"/>
                  </a:lnTo>
                  <a:lnTo>
                    <a:pt x="1502670" y="155575"/>
                  </a:lnTo>
                  <a:lnTo>
                    <a:pt x="1505559" y="158978"/>
                  </a:lnTo>
                  <a:lnTo>
                    <a:pt x="1507553" y="158978"/>
                  </a:lnTo>
                  <a:lnTo>
                    <a:pt x="1516335" y="159321"/>
                  </a:lnTo>
                  <a:lnTo>
                    <a:pt x="1527086" y="159321"/>
                  </a:lnTo>
                  <a:lnTo>
                    <a:pt x="1532420" y="158038"/>
                  </a:lnTo>
                  <a:lnTo>
                    <a:pt x="1540802" y="152450"/>
                  </a:lnTo>
                  <a:lnTo>
                    <a:pt x="1543786" y="147523"/>
                  </a:lnTo>
                  <a:lnTo>
                    <a:pt x="1544067" y="146202"/>
                  </a:lnTo>
                  <a:lnTo>
                    <a:pt x="1544178" y="145681"/>
                  </a:lnTo>
                  <a:lnTo>
                    <a:pt x="1514271" y="145681"/>
                  </a:lnTo>
                  <a:lnTo>
                    <a:pt x="1507515" y="145288"/>
                  </a:lnTo>
                  <a:lnTo>
                    <a:pt x="1499984" y="144487"/>
                  </a:lnTo>
                  <a:close/>
                </a:path>
                <a:path w="1550670" h="162560">
                  <a:moveTo>
                    <a:pt x="1418278" y="8991"/>
                  </a:moveTo>
                  <a:lnTo>
                    <a:pt x="1416323" y="8991"/>
                  </a:lnTo>
                  <a:lnTo>
                    <a:pt x="1415982" y="9690"/>
                  </a:lnTo>
                  <a:lnTo>
                    <a:pt x="1415903" y="63639"/>
                  </a:lnTo>
                  <a:lnTo>
                    <a:pt x="1415469" y="74549"/>
                  </a:lnTo>
                  <a:lnTo>
                    <a:pt x="1415415" y="75911"/>
                  </a:lnTo>
                  <a:lnTo>
                    <a:pt x="1414533" y="87325"/>
                  </a:lnTo>
                  <a:lnTo>
                    <a:pt x="1414481" y="87995"/>
                  </a:lnTo>
                  <a:lnTo>
                    <a:pt x="1404468" y="129218"/>
                  </a:lnTo>
                  <a:lnTo>
                    <a:pt x="1393619" y="148153"/>
                  </a:lnTo>
                  <a:lnTo>
                    <a:pt x="1393477" y="148412"/>
                  </a:lnTo>
                  <a:lnTo>
                    <a:pt x="1396365" y="150139"/>
                  </a:lnTo>
                  <a:lnTo>
                    <a:pt x="1398752" y="152057"/>
                  </a:lnTo>
                  <a:lnTo>
                    <a:pt x="1400644" y="154152"/>
                  </a:lnTo>
                  <a:lnTo>
                    <a:pt x="1401870" y="155575"/>
                  </a:lnTo>
                  <a:lnTo>
                    <a:pt x="1401991" y="155714"/>
                  </a:lnTo>
                  <a:lnTo>
                    <a:pt x="1403184" y="156502"/>
                  </a:lnTo>
                  <a:lnTo>
                    <a:pt x="1405204" y="156502"/>
                  </a:lnTo>
                  <a:lnTo>
                    <a:pt x="1406271" y="155575"/>
                  </a:lnTo>
                  <a:lnTo>
                    <a:pt x="1407464" y="153720"/>
                  </a:lnTo>
                  <a:lnTo>
                    <a:pt x="1411153" y="148153"/>
                  </a:lnTo>
                  <a:lnTo>
                    <a:pt x="1425505" y="110329"/>
                  </a:lnTo>
                  <a:lnTo>
                    <a:pt x="1429588" y="79400"/>
                  </a:lnTo>
                  <a:lnTo>
                    <a:pt x="1549990" y="79400"/>
                  </a:lnTo>
                  <a:lnTo>
                    <a:pt x="1550339" y="70269"/>
                  </a:lnTo>
                  <a:lnTo>
                    <a:pt x="1550428" y="67386"/>
                  </a:lnTo>
                  <a:lnTo>
                    <a:pt x="1549627" y="66611"/>
                  </a:lnTo>
                  <a:lnTo>
                    <a:pt x="1430058" y="66611"/>
                  </a:lnTo>
                  <a:lnTo>
                    <a:pt x="1430182" y="61802"/>
                  </a:lnTo>
                  <a:lnTo>
                    <a:pt x="1430235" y="51790"/>
                  </a:lnTo>
                  <a:lnTo>
                    <a:pt x="1537106" y="51790"/>
                  </a:lnTo>
                  <a:lnTo>
                    <a:pt x="1537106" y="51092"/>
                  </a:lnTo>
                  <a:lnTo>
                    <a:pt x="1536806" y="40068"/>
                  </a:lnTo>
                  <a:lnTo>
                    <a:pt x="1430235" y="40068"/>
                  </a:lnTo>
                  <a:lnTo>
                    <a:pt x="1430235" y="22288"/>
                  </a:lnTo>
                  <a:lnTo>
                    <a:pt x="1536798" y="22288"/>
                  </a:lnTo>
                  <a:lnTo>
                    <a:pt x="1537078" y="12103"/>
                  </a:lnTo>
                  <a:lnTo>
                    <a:pt x="1537106" y="9690"/>
                  </a:lnTo>
                  <a:lnTo>
                    <a:pt x="1536543" y="9321"/>
                  </a:lnTo>
                  <a:lnTo>
                    <a:pt x="1442199" y="9321"/>
                  </a:lnTo>
                  <a:lnTo>
                    <a:pt x="1418278" y="8991"/>
                  </a:lnTo>
                  <a:close/>
                </a:path>
                <a:path w="1550670" h="162560">
                  <a:moveTo>
                    <a:pt x="1446707" y="90982"/>
                  </a:moveTo>
                  <a:lnTo>
                    <a:pt x="1445577" y="90982"/>
                  </a:lnTo>
                  <a:lnTo>
                    <a:pt x="1445204" y="91643"/>
                  </a:lnTo>
                  <a:lnTo>
                    <a:pt x="1445144" y="134861"/>
                  </a:lnTo>
                  <a:lnTo>
                    <a:pt x="1445018" y="146202"/>
                  </a:lnTo>
                  <a:lnTo>
                    <a:pt x="1446085" y="147231"/>
                  </a:lnTo>
                  <a:lnTo>
                    <a:pt x="1457680" y="147231"/>
                  </a:lnTo>
                  <a:lnTo>
                    <a:pt x="1458747" y="146202"/>
                  </a:lnTo>
                  <a:lnTo>
                    <a:pt x="1458747" y="134861"/>
                  </a:lnTo>
                  <a:lnTo>
                    <a:pt x="1507135" y="134861"/>
                  </a:lnTo>
                  <a:lnTo>
                    <a:pt x="1507053" y="129218"/>
                  </a:lnTo>
                  <a:lnTo>
                    <a:pt x="1506964" y="123012"/>
                  </a:lnTo>
                  <a:lnTo>
                    <a:pt x="1458747" y="123012"/>
                  </a:lnTo>
                  <a:lnTo>
                    <a:pt x="1458747" y="103339"/>
                  </a:lnTo>
                  <a:lnTo>
                    <a:pt x="1506936" y="103339"/>
                  </a:lnTo>
                  <a:lnTo>
                    <a:pt x="1507023" y="100333"/>
                  </a:lnTo>
                  <a:lnTo>
                    <a:pt x="1507139" y="96307"/>
                  </a:lnTo>
                  <a:lnTo>
                    <a:pt x="1507236" y="91643"/>
                  </a:lnTo>
                  <a:lnTo>
                    <a:pt x="1506942" y="91325"/>
                  </a:lnTo>
                  <a:lnTo>
                    <a:pt x="1464779" y="91325"/>
                  </a:lnTo>
                  <a:lnTo>
                    <a:pt x="1446707" y="90982"/>
                  </a:lnTo>
                  <a:close/>
                </a:path>
                <a:path w="1550670" h="162560">
                  <a:moveTo>
                    <a:pt x="1549990" y="79400"/>
                  </a:moveTo>
                  <a:lnTo>
                    <a:pt x="1535849" y="79400"/>
                  </a:lnTo>
                  <a:lnTo>
                    <a:pt x="1535777" y="82473"/>
                  </a:lnTo>
                  <a:lnTo>
                    <a:pt x="1535664" y="87325"/>
                  </a:lnTo>
                  <a:lnTo>
                    <a:pt x="1535578" y="90982"/>
                  </a:lnTo>
                  <a:lnTo>
                    <a:pt x="1535454" y="96307"/>
                  </a:lnTo>
                  <a:lnTo>
                    <a:pt x="1534815" y="107759"/>
                  </a:lnTo>
                  <a:lnTo>
                    <a:pt x="1534755" y="108826"/>
                  </a:lnTo>
                  <a:lnTo>
                    <a:pt x="1534671" y="110329"/>
                  </a:lnTo>
                  <a:lnTo>
                    <a:pt x="1534614" y="111366"/>
                  </a:lnTo>
                  <a:lnTo>
                    <a:pt x="1533324" y="124621"/>
                  </a:lnTo>
                  <a:lnTo>
                    <a:pt x="1531771" y="134861"/>
                  </a:lnTo>
                  <a:lnTo>
                    <a:pt x="1531646" y="135683"/>
                  </a:lnTo>
                  <a:lnTo>
                    <a:pt x="1530457" y="142189"/>
                  </a:lnTo>
                  <a:lnTo>
                    <a:pt x="1530376" y="142462"/>
                  </a:lnTo>
                  <a:lnTo>
                    <a:pt x="1526628" y="145681"/>
                  </a:lnTo>
                  <a:lnTo>
                    <a:pt x="1544178" y="145681"/>
                  </a:lnTo>
                  <a:lnTo>
                    <a:pt x="1545247" y="140665"/>
                  </a:lnTo>
                  <a:lnTo>
                    <a:pt x="1547051" y="129427"/>
                  </a:lnTo>
                  <a:lnTo>
                    <a:pt x="1548426" y="115984"/>
                  </a:lnTo>
                  <a:lnTo>
                    <a:pt x="1549099" y="104838"/>
                  </a:lnTo>
                  <a:lnTo>
                    <a:pt x="1549189" y="103339"/>
                  </a:lnTo>
                  <a:lnTo>
                    <a:pt x="1549263" y="102120"/>
                  </a:lnTo>
                  <a:lnTo>
                    <a:pt x="1549370" y="100333"/>
                  </a:lnTo>
                  <a:lnTo>
                    <a:pt x="1549882" y="82473"/>
                  </a:lnTo>
                  <a:lnTo>
                    <a:pt x="1549990" y="79400"/>
                  </a:lnTo>
                  <a:close/>
                </a:path>
                <a:path w="1550670" h="162560">
                  <a:moveTo>
                    <a:pt x="1507135" y="134861"/>
                  </a:moveTo>
                  <a:lnTo>
                    <a:pt x="1493672" y="134861"/>
                  </a:lnTo>
                  <a:lnTo>
                    <a:pt x="1493672" y="142189"/>
                  </a:lnTo>
                  <a:lnTo>
                    <a:pt x="1494713" y="143217"/>
                  </a:lnTo>
                  <a:lnTo>
                    <a:pt x="1506131" y="143217"/>
                  </a:lnTo>
                  <a:lnTo>
                    <a:pt x="1507223" y="142189"/>
                  </a:lnTo>
                  <a:lnTo>
                    <a:pt x="1507135" y="134861"/>
                  </a:lnTo>
                  <a:close/>
                </a:path>
                <a:path w="1550670" h="162560">
                  <a:moveTo>
                    <a:pt x="1506936" y="103339"/>
                  </a:moveTo>
                  <a:lnTo>
                    <a:pt x="1493672" y="103339"/>
                  </a:lnTo>
                  <a:lnTo>
                    <a:pt x="1493672" y="123012"/>
                  </a:lnTo>
                  <a:lnTo>
                    <a:pt x="1506964" y="123012"/>
                  </a:lnTo>
                  <a:lnTo>
                    <a:pt x="1506936" y="103339"/>
                  </a:lnTo>
                  <a:close/>
                </a:path>
                <a:path w="1550670" h="162560">
                  <a:moveTo>
                    <a:pt x="1506626" y="90982"/>
                  </a:moveTo>
                  <a:lnTo>
                    <a:pt x="1505407" y="90982"/>
                  </a:lnTo>
                  <a:lnTo>
                    <a:pt x="1487487" y="91325"/>
                  </a:lnTo>
                  <a:lnTo>
                    <a:pt x="1506942" y="91325"/>
                  </a:lnTo>
                  <a:lnTo>
                    <a:pt x="1506626" y="90982"/>
                  </a:lnTo>
                  <a:close/>
                </a:path>
                <a:path w="1550670" h="162560">
                  <a:moveTo>
                    <a:pt x="1549286" y="66281"/>
                  </a:moveTo>
                  <a:lnTo>
                    <a:pt x="1546961" y="66281"/>
                  </a:lnTo>
                  <a:lnTo>
                    <a:pt x="1523796" y="66611"/>
                  </a:lnTo>
                  <a:lnTo>
                    <a:pt x="1549627" y="66611"/>
                  </a:lnTo>
                  <a:lnTo>
                    <a:pt x="1549286" y="66281"/>
                  </a:lnTo>
                  <a:close/>
                </a:path>
                <a:path w="1550670" h="162560">
                  <a:moveTo>
                    <a:pt x="1537106" y="51790"/>
                  </a:moveTo>
                  <a:lnTo>
                    <a:pt x="1430235" y="51790"/>
                  </a:lnTo>
                  <a:lnTo>
                    <a:pt x="1430235" y="52844"/>
                  </a:lnTo>
                  <a:lnTo>
                    <a:pt x="1509077" y="52844"/>
                  </a:lnTo>
                  <a:lnTo>
                    <a:pt x="1533880" y="53187"/>
                  </a:lnTo>
                  <a:lnTo>
                    <a:pt x="1536039" y="53187"/>
                  </a:lnTo>
                  <a:lnTo>
                    <a:pt x="1537106" y="52489"/>
                  </a:lnTo>
                  <a:lnTo>
                    <a:pt x="1537106" y="51790"/>
                  </a:lnTo>
                  <a:close/>
                </a:path>
                <a:path w="1550670" h="162560">
                  <a:moveTo>
                    <a:pt x="1536798" y="22288"/>
                  </a:moveTo>
                  <a:lnTo>
                    <a:pt x="1522869" y="22288"/>
                  </a:lnTo>
                  <a:lnTo>
                    <a:pt x="1522869" y="40068"/>
                  </a:lnTo>
                  <a:lnTo>
                    <a:pt x="1536806" y="40068"/>
                  </a:lnTo>
                  <a:lnTo>
                    <a:pt x="1536798" y="22288"/>
                  </a:lnTo>
                  <a:close/>
                </a:path>
                <a:path w="1550670" h="162560">
                  <a:moveTo>
                    <a:pt x="1536039" y="8991"/>
                  </a:moveTo>
                  <a:lnTo>
                    <a:pt x="1533906" y="8991"/>
                  </a:lnTo>
                  <a:lnTo>
                    <a:pt x="1510906" y="9321"/>
                  </a:lnTo>
                  <a:lnTo>
                    <a:pt x="1536543" y="9321"/>
                  </a:lnTo>
                  <a:lnTo>
                    <a:pt x="1536039" y="8991"/>
                  </a:lnTo>
                  <a:close/>
                </a:path>
              </a:pathLst>
            </a:custGeom>
            <a:solidFill>
              <a:srgbClr val="000000">
                <a:alpha val="76863"/>
              </a:srgbClr>
            </a:solidFill>
          </p:spPr>
          <p:txBody>
            <a:bodyPr wrap="square" lIns="0" tIns="0" rIns="0" bIns="0" rtlCol="0"/>
            <a:lstStyle/>
            <a:p>
              <a:endParaRPr/>
            </a:p>
          </p:txBody>
        </p:sp>
        <p:pic>
          <p:nvPicPr>
            <p:cNvPr id="25" name="object 25"/>
            <p:cNvPicPr/>
            <p:nvPr/>
          </p:nvPicPr>
          <p:blipFill>
            <a:blip r:embed="rId8" cstate="print"/>
            <a:stretch>
              <a:fillRect/>
            </a:stretch>
          </p:blipFill>
          <p:spPr>
            <a:xfrm>
              <a:off x="5707380" y="2113788"/>
              <a:ext cx="2429255" cy="1280160"/>
            </a:xfrm>
            <a:prstGeom prst="rect">
              <a:avLst/>
            </a:prstGeom>
          </p:spPr>
        </p:pic>
        <p:sp>
          <p:nvSpPr>
            <p:cNvPr id="26" name="object 26"/>
            <p:cNvSpPr/>
            <p:nvPr/>
          </p:nvSpPr>
          <p:spPr>
            <a:xfrm>
              <a:off x="5889739" y="2212848"/>
              <a:ext cx="2204085" cy="1111885"/>
            </a:xfrm>
            <a:custGeom>
              <a:avLst/>
              <a:gdLst/>
              <a:ahLst/>
              <a:cxnLst/>
              <a:rect l="l" t="t" r="r" b="b"/>
              <a:pathLst>
                <a:path w="2204084" h="1111885">
                  <a:moveTo>
                    <a:pt x="2203538" y="1111821"/>
                  </a:moveTo>
                  <a:lnTo>
                    <a:pt x="1070025" y="1111821"/>
                  </a:lnTo>
                  <a:lnTo>
                    <a:pt x="1070025" y="0"/>
                  </a:lnTo>
                  <a:lnTo>
                    <a:pt x="0" y="0"/>
                  </a:lnTo>
                </a:path>
              </a:pathLst>
            </a:custGeom>
            <a:ln w="12700">
              <a:solidFill>
                <a:srgbClr val="4F81BC"/>
              </a:solidFill>
            </a:ln>
          </p:spPr>
          <p:txBody>
            <a:bodyPr wrap="square" lIns="0" tIns="0" rIns="0" bIns="0" rtlCol="0"/>
            <a:lstStyle/>
            <a:p>
              <a:endParaRPr/>
            </a:p>
          </p:txBody>
        </p:sp>
        <p:sp>
          <p:nvSpPr>
            <p:cNvPr id="27" name="object 27"/>
            <p:cNvSpPr/>
            <p:nvPr/>
          </p:nvSpPr>
          <p:spPr>
            <a:xfrm>
              <a:off x="5826252" y="2174748"/>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4F81BC"/>
            </a:solidFill>
          </p:spPr>
          <p:txBody>
            <a:bodyPr wrap="square" lIns="0" tIns="0" rIns="0" bIns="0" rtlCol="0"/>
            <a:lstStyle/>
            <a:p>
              <a:endParaRPr/>
            </a:p>
          </p:txBody>
        </p:sp>
        <p:sp>
          <p:nvSpPr>
            <p:cNvPr id="28" name="object 28"/>
            <p:cNvSpPr/>
            <p:nvPr/>
          </p:nvSpPr>
          <p:spPr>
            <a:xfrm>
              <a:off x="10181844" y="2599944"/>
              <a:ext cx="1717675" cy="350520"/>
            </a:xfrm>
            <a:custGeom>
              <a:avLst/>
              <a:gdLst/>
              <a:ahLst/>
              <a:cxnLst/>
              <a:rect l="l" t="t" r="r" b="b"/>
              <a:pathLst>
                <a:path w="1717675" h="350519">
                  <a:moveTo>
                    <a:pt x="1717548" y="0"/>
                  </a:moveTo>
                  <a:lnTo>
                    <a:pt x="0" y="0"/>
                  </a:lnTo>
                  <a:lnTo>
                    <a:pt x="0" y="350520"/>
                  </a:lnTo>
                  <a:lnTo>
                    <a:pt x="1717548" y="350520"/>
                  </a:lnTo>
                  <a:lnTo>
                    <a:pt x="1717548" y="0"/>
                  </a:lnTo>
                  <a:close/>
                </a:path>
              </a:pathLst>
            </a:custGeom>
            <a:solidFill>
              <a:srgbClr val="FFFFFF"/>
            </a:solidFill>
          </p:spPr>
          <p:txBody>
            <a:bodyPr wrap="square" lIns="0" tIns="0" rIns="0" bIns="0" rtlCol="0"/>
            <a:lstStyle/>
            <a:p>
              <a:endParaRPr/>
            </a:p>
          </p:txBody>
        </p:sp>
      </p:grpSp>
      <p:sp>
        <p:nvSpPr>
          <p:cNvPr id="29" name="object 29"/>
          <p:cNvSpPr txBox="1"/>
          <p:nvPr/>
        </p:nvSpPr>
        <p:spPr>
          <a:xfrm>
            <a:off x="10500652" y="2642819"/>
            <a:ext cx="1078865" cy="239395"/>
          </a:xfrm>
          <a:prstGeom prst="rect">
            <a:avLst/>
          </a:prstGeom>
        </p:spPr>
        <p:txBody>
          <a:bodyPr vert="horz" wrap="square" lIns="0" tIns="13335" rIns="0" bIns="0" rtlCol="0">
            <a:spAutoFit/>
          </a:bodyPr>
          <a:lstStyle/>
          <a:p>
            <a:pPr marL="12700">
              <a:lnSpc>
                <a:spcPct val="100000"/>
              </a:lnSpc>
              <a:spcBef>
                <a:spcPts val="105"/>
              </a:spcBef>
            </a:pPr>
            <a:r>
              <a:rPr sz="1400" spc="-30" dirty="0">
                <a:latin typeface="Yu Gothic Medium"/>
                <a:cs typeface="Yu Gothic Medium"/>
              </a:rPr>
              <a:t>月面発電施設</a:t>
            </a:r>
            <a:endParaRPr sz="1400">
              <a:latin typeface="Yu Gothic Medium"/>
              <a:cs typeface="Yu Gothic Medium"/>
            </a:endParaRPr>
          </a:p>
        </p:txBody>
      </p:sp>
      <p:grpSp>
        <p:nvGrpSpPr>
          <p:cNvPr id="30" name="object 30"/>
          <p:cNvGrpSpPr/>
          <p:nvPr/>
        </p:nvGrpSpPr>
        <p:grpSpPr>
          <a:xfrm>
            <a:off x="4396740" y="586740"/>
            <a:ext cx="6715125" cy="4890770"/>
            <a:chOff x="4396740" y="586740"/>
            <a:chExt cx="6715125" cy="4890770"/>
          </a:xfrm>
        </p:grpSpPr>
        <p:pic>
          <p:nvPicPr>
            <p:cNvPr id="31" name="object 31"/>
            <p:cNvPicPr/>
            <p:nvPr/>
          </p:nvPicPr>
          <p:blipFill>
            <a:blip r:embed="rId9" cstate="print"/>
            <a:stretch>
              <a:fillRect/>
            </a:stretch>
          </p:blipFill>
          <p:spPr>
            <a:xfrm>
              <a:off x="9665208" y="2746247"/>
              <a:ext cx="559307" cy="777239"/>
            </a:xfrm>
            <a:prstGeom prst="rect">
              <a:avLst/>
            </a:prstGeom>
          </p:spPr>
        </p:pic>
        <p:sp>
          <p:nvSpPr>
            <p:cNvPr id="32" name="object 32"/>
            <p:cNvSpPr/>
            <p:nvPr/>
          </p:nvSpPr>
          <p:spPr>
            <a:xfrm>
              <a:off x="9784080" y="2775204"/>
              <a:ext cx="398145" cy="545465"/>
            </a:xfrm>
            <a:custGeom>
              <a:avLst/>
              <a:gdLst/>
              <a:ahLst/>
              <a:cxnLst/>
              <a:rect l="l" t="t" r="r" b="b"/>
              <a:pathLst>
                <a:path w="398145" h="545464">
                  <a:moveTo>
                    <a:pt x="397725" y="0"/>
                  </a:moveTo>
                  <a:lnTo>
                    <a:pt x="0" y="0"/>
                  </a:lnTo>
                  <a:lnTo>
                    <a:pt x="0" y="545465"/>
                  </a:lnTo>
                </a:path>
              </a:pathLst>
            </a:custGeom>
            <a:ln w="12700">
              <a:solidFill>
                <a:srgbClr val="4F81BC"/>
              </a:solidFill>
            </a:ln>
          </p:spPr>
          <p:txBody>
            <a:bodyPr wrap="square" lIns="0" tIns="0" rIns="0" bIns="0" rtlCol="0"/>
            <a:lstStyle/>
            <a:p>
              <a:endParaRPr/>
            </a:p>
          </p:txBody>
        </p:sp>
        <p:sp>
          <p:nvSpPr>
            <p:cNvPr id="33" name="object 33"/>
            <p:cNvSpPr/>
            <p:nvPr/>
          </p:nvSpPr>
          <p:spPr>
            <a:xfrm>
              <a:off x="9745980" y="3307969"/>
              <a:ext cx="76200" cy="76200"/>
            </a:xfrm>
            <a:custGeom>
              <a:avLst/>
              <a:gdLst/>
              <a:ahLst/>
              <a:cxnLst/>
              <a:rect l="l" t="t" r="r" b="b"/>
              <a:pathLst>
                <a:path w="76200" h="76200">
                  <a:moveTo>
                    <a:pt x="76200" y="0"/>
                  </a:moveTo>
                  <a:lnTo>
                    <a:pt x="0" y="0"/>
                  </a:lnTo>
                  <a:lnTo>
                    <a:pt x="38100" y="76200"/>
                  </a:lnTo>
                  <a:lnTo>
                    <a:pt x="76200" y="0"/>
                  </a:lnTo>
                  <a:close/>
                </a:path>
              </a:pathLst>
            </a:custGeom>
            <a:solidFill>
              <a:srgbClr val="4F81BC"/>
            </a:solidFill>
          </p:spPr>
          <p:txBody>
            <a:bodyPr wrap="square" lIns="0" tIns="0" rIns="0" bIns="0" rtlCol="0"/>
            <a:lstStyle/>
            <a:p>
              <a:endParaRPr/>
            </a:p>
          </p:txBody>
        </p:sp>
        <p:sp>
          <p:nvSpPr>
            <p:cNvPr id="34" name="object 34"/>
            <p:cNvSpPr/>
            <p:nvPr/>
          </p:nvSpPr>
          <p:spPr>
            <a:xfrm>
              <a:off x="5225796" y="3907536"/>
              <a:ext cx="1979930" cy="407034"/>
            </a:xfrm>
            <a:custGeom>
              <a:avLst/>
              <a:gdLst/>
              <a:ahLst/>
              <a:cxnLst/>
              <a:rect l="l" t="t" r="r" b="b"/>
              <a:pathLst>
                <a:path w="1979929" h="407035">
                  <a:moveTo>
                    <a:pt x="1979676" y="0"/>
                  </a:moveTo>
                  <a:lnTo>
                    <a:pt x="0" y="0"/>
                  </a:lnTo>
                  <a:lnTo>
                    <a:pt x="0" y="406907"/>
                  </a:lnTo>
                  <a:lnTo>
                    <a:pt x="1979676" y="406907"/>
                  </a:lnTo>
                  <a:lnTo>
                    <a:pt x="1979676" y="0"/>
                  </a:lnTo>
                  <a:close/>
                </a:path>
              </a:pathLst>
            </a:custGeom>
            <a:solidFill>
              <a:srgbClr val="FFFFFF"/>
            </a:solidFill>
          </p:spPr>
          <p:txBody>
            <a:bodyPr wrap="square" lIns="0" tIns="0" rIns="0" bIns="0" rtlCol="0"/>
            <a:lstStyle/>
            <a:p>
              <a:endParaRPr/>
            </a:p>
          </p:txBody>
        </p:sp>
        <p:pic>
          <p:nvPicPr>
            <p:cNvPr id="35" name="object 35"/>
            <p:cNvPicPr/>
            <p:nvPr/>
          </p:nvPicPr>
          <p:blipFill>
            <a:blip r:embed="rId10" cstate="print"/>
            <a:stretch>
              <a:fillRect/>
            </a:stretch>
          </p:blipFill>
          <p:spPr>
            <a:xfrm>
              <a:off x="7162800" y="4082795"/>
              <a:ext cx="1264920" cy="606551"/>
            </a:xfrm>
            <a:prstGeom prst="rect">
              <a:avLst/>
            </a:prstGeom>
          </p:spPr>
        </p:pic>
        <p:sp>
          <p:nvSpPr>
            <p:cNvPr id="36" name="object 36"/>
            <p:cNvSpPr/>
            <p:nvPr/>
          </p:nvSpPr>
          <p:spPr>
            <a:xfrm>
              <a:off x="7205472" y="4111751"/>
              <a:ext cx="1040130" cy="439420"/>
            </a:xfrm>
            <a:custGeom>
              <a:avLst/>
              <a:gdLst/>
              <a:ahLst/>
              <a:cxnLst/>
              <a:rect l="l" t="t" r="r" b="b"/>
              <a:pathLst>
                <a:path w="1040129" h="439420">
                  <a:moveTo>
                    <a:pt x="0" y="0"/>
                  </a:moveTo>
                  <a:lnTo>
                    <a:pt x="551675" y="0"/>
                  </a:lnTo>
                  <a:lnTo>
                    <a:pt x="551675" y="438848"/>
                  </a:lnTo>
                  <a:lnTo>
                    <a:pt x="1039850" y="438848"/>
                  </a:lnTo>
                </a:path>
              </a:pathLst>
            </a:custGeom>
            <a:ln w="12700">
              <a:solidFill>
                <a:srgbClr val="4F81BC"/>
              </a:solidFill>
            </a:ln>
          </p:spPr>
          <p:txBody>
            <a:bodyPr wrap="square" lIns="0" tIns="0" rIns="0" bIns="0" rtlCol="0"/>
            <a:lstStyle/>
            <a:p>
              <a:endParaRPr/>
            </a:p>
          </p:txBody>
        </p:sp>
        <p:sp>
          <p:nvSpPr>
            <p:cNvPr id="37" name="object 37"/>
            <p:cNvSpPr/>
            <p:nvPr/>
          </p:nvSpPr>
          <p:spPr>
            <a:xfrm>
              <a:off x="8232635" y="4512500"/>
              <a:ext cx="76200" cy="76200"/>
            </a:xfrm>
            <a:custGeom>
              <a:avLst/>
              <a:gdLst/>
              <a:ahLst/>
              <a:cxnLst/>
              <a:rect l="l" t="t" r="r" b="b"/>
              <a:pathLst>
                <a:path w="76200" h="76200">
                  <a:moveTo>
                    <a:pt x="0" y="0"/>
                  </a:moveTo>
                  <a:lnTo>
                    <a:pt x="0" y="76200"/>
                  </a:lnTo>
                  <a:lnTo>
                    <a:pt x="76200" y="38100"/>
                  </a:lnTo>
                  <a:lnTo>
                    <a:pt x="0" y="0"/>
                  </a:lnTo>
                  <a:close/>
                </a:path>
              </a:pathLst>
            </a:custGeom>
            <a:solidFill>
              <a:srgbClr val="4F81BC"/>
            </a:solidFill>
          </p:spPr>
          <p:txBody>
            <a:bodyPr wrap="square" lIns="0" tIns="0" rIns="0" bIns="0" rtlCol="0"/>
            <a:lstStyle/>
            <a:p>
              <a:endParaRPr/>
            </a:p>
          </p:txBody>
        </p:sp>
        <p:pic>
          <p:nvPicPr>
            <p:cNvPr id="38" name="object 38"/>
            <p:cNvPicPr/>
            <p:nvPr/>
          </p:nvPicPr>
          <p:blipFill>
            <a:blip r:embed="rId11" cstate="print"/>
            <a:stretch>
              <a:fillRect/>
            </a:stretch>
          </p:blipFill>
          <p:spPr>
            <a:xfrm>
              <a:off x="4396740" y="2237232"/>
              <a:ext cx="768096" cy="3240023"/>
            </a:xfrm>
            <a:prstGeom prst="rect">
              <a:avLst/>
            </a:prstGeom>
          </p:spPr>
        </p:pic>
        <p:sp>
          <p:nvSpPr>
            <p:cNvPr id="39" name="object 39"/>
            <p:cNvSpPr/>
            <p:nvPr/>
          </p:nvSpPr>
          <p:spPr>
            <a:xfrm>
              <a:off x="4445508" y="2260091"/>
              <a:ext cx="600710" cy="3013710"/>
            </a:xfrm>
            <a:custGeom>
              <a:avLst/>
              <a:gdLst/>
              <a:ahLst/>
              <a:cxnLst/>
              <a:rect l="l" t="t" r="r" b="b"/>
              <a:pathLst>
                <a:path w="600710" h="3013710">
                  <a:moveTo>
                    <a:pt x="0" y="0"/>
                  </a:moveTo>
                  <a:lnTo>
                    <a:pt x="0" y="728738"/>
                  </a:lnTo>
                  <a:lnTo>
                    <a:pt x="600443" y="728738"/>
                  </a:lnTo>
                  <a:lnTo>
                    <a:pt x="600443" y="3013570"/>
                  </a:lnTo>
                </a:path>
              </a:pathLst>
            </a:custGeom>
            <a:ln w="12700">
              <a:solidFill>
                <a:srgbClr val="4F81BC"/>
              </a:solidFill>
            </a:ln>
          </p:spPr>
          <p:txBody>
            <a:bodyPr wrap="square" lIns="0" tIns="0" rIns="0" bIns="0" rtlCol="0"/>
            <a:lstStyle/>
            <a:p>
              <a:endParaRPr/>
            </a:p>
          </p:txBody>
        </p:sp>
        <p:sp>
          <p:nvSpPr>
            <p:cNvPr id="40" name="object 40"/>
            <p:cNvSpPr/>
            <p:nvPr/>
          </p:nvSpPr>
          <p:spPr>
            <a:xfrm>
              <a:off x="5007851" y="5260962"/>
              <a:ext cx="76200" cy="76200"/>
            </a:xfrm>
            <a:custGeom>
              <a:avLst/>
              <a:gdLst/>
              <a:ahLst/>
              <a:cxnLst/>
              <a:rect l="l" t="t" r="r" b="b"/>
              <a:pathLst>
                <a:path w="76200" h="76200">
                  <a:moveTo>
                    <a:pt x="76200" y="0"/>
                  </a:moveTo>
                  <a:lnTo>
                    <a:pt x="0" y="0"/>
                  </a:lnTo>
                  <a:lnTo>
                    <a:pt x="38100" y="76199"/>
                  </a:lnTo>
                  <a:lnTo>
                    <a:pt x="76200" y="0"/>
                  </a:lnTo>
                  <a:close/>
                </a:path>
              </a:pathLst>
            </a:custGeom>
            <a:solidFill>
              <a:srgbClr val="4F81BC"/>
            </a:solidFill>
          </p:spPr>
          <p:txBody>
            <a:bodyPr wrap="square" lIns="0" tIns="0" rIns="0" bIns="0" rtlCol="0"/>
            <a:lstStyle/>
            <a:p>
              <a:endParaRPr/>
            </a:p>
          </p:txBody>
        </p:sp>
        <p:pic>
          <p:nvPicPr>
            <p:cNvPr id="41" name="object 41"/>
            <p:cNvPicPr/>
            <p:nvPr/>
          </p:nvPicPr>
          <p:blipFill>
            <a:blip r:embed="rId12" cstate="print"/>
            <a:stretch>
              <a:fillRect/>
            </a:stretch>
          </p:blipFill>
          <p:spPr>
            <a:xfrm>
              <a:off x="8055864" y="2964179"/>
              <a:ext cx="1987296" cy="963168"/>
            </a:xfrm>
            <a:prstGeom prst="rect">
              <a:avLst/>
            </a:prstGeom>
          </p:spPr>
        </p:pic>
        <p:sp>
          <p:nvSpPr>
            <p:cNvPr id="42" name="object 42"/>
            <p:cNvSpPr/>
            <p:nvPr/>
          </p:nvSpPr>
          <p:spPr>
            <a:xfrm>
              <a:off x="8104632" y="2987040"/>
              <a:ext cx="1756410" cy="800735"/>
            </a:xfrm>
            <a:custGeom>
              <a:avLst/>
              <a:gdLst/>
              <a:ahLst/>
              <a:cxnLst/>
              <a:rect l="l" t="t" r="r" b="b"/>
              <a:pathLst>
                <a:path w="1756409" h="800735">
                  <a:moveTo>
                    <a:pt x="0" y="0"/>
                  </a:moveTo>
                  <a:lnTo>
                    <a:pt x="0" y="800290"/>
                  </a:lnTo>
                  <a:lnTo>
                    <a:pt x="1756397" y="800290"/>
                  </a:lnTo>
                </a:path>
              </a:pathLst>
            </a:custGeom>
            <a:ln w="12700">
              <a:solidFill>
                <a:srgbClr val="4F81BC"/>
              </a:solidFill>
            </a:ln>
          </p:spPr>
          <p:txBody>
            <a:bodyPr wrap="square" lIns="0" tIns="0" rIns="0" bIns="0" rtlCol="0"/>
            <a:lstStyle/>
            <a:p>
              <a:endParaRPr/>
            </a:p>
          </p:txBody>
        </p:sp>
        <p:sp>
          <p:nvSpPr>
            <p:cNvPr id="43" name="object 43"/>
            <p:cNvSpPr/>
            <p:nvPr/>
          </p:nvSpPr>
          <p:spPr>
            <a:xfrm>
              <a:off x="9848316" y="3749230"/>
              <a:ext cx="76200" cy="76200"/>
            </a:xfrm>
            <a:custGeom>
              <a:avLst/>
              <a:gdLst/>
              <a:ahLst/>
              <a:cxnLst/>
              <a:rect l="l" t="t" r="r" b="b"/>
              <a:pathLst>
                <a:path w="76200" h="76200">
                  <a:moveTo>
                    <a:pt x="0" y="0"/>
                  </a:moveTo>
                  <a:lnTo>
                    <a:pt x="0" y="76199"/>
                  </a:lnTo>
                  <a:lnTo>
                    <a:pt x="76200" y="38099"/>
                  </a:lnTo>
                  <a:lnTo>
                    <a:pt x="0" y="0"/>
                  </a:lnTo>
                  <a:close/>
                </a:path>
              </a:pathLst>
            </a:custGeom>
            <a:solidFill>
              <a:srgbClr val="4F81BC"/>
            </a:solidFill>
          </p:spPr>
          <p:txBody>
            <a:bodyPr wrap="square" lIns="0" tIns="0" rIns="0" bIns="0" rtlCol="0"/>
            <a:lstStyle/>
            <a:p>
              <a:endParaRPr/>
            </a:p>
          </p:txBody>
        </p:sp>
        <p:pic>
          <p:nvPicPr>
            <p:cNvPr id="44" name="object 44"/>
            <p:cNvPicPr/>
            <p:nvPr/>
          </p:nvPicPr>
          <p:blipFill>
            <a:blip r:embed="rId13" cstate="print"/>
            <a:stretch>
              <a:fillRect/>
            </a:stretch>
          </p:blipFill>
          <p:spPr>
            <a:xfrm>
              <a:off x="8552700" y="586740"/>
              <a:ext cx="2558783" cy="1534667"/>
            </a:xfrm>
            <a:prstGeom prst="rect">
              <a:avLst/>
            </a:prstGeom>
          </p:spPr>
        </p:pic>
        <p:pic>
          <p:nvPicPr>
            <p:cNvPr id="45" name="object 45"/>
            <p:cNvPicPr/>
            <p:nvPr/>
          </p:nvPicPr>
          <p:blipFill>
            <a:blip r:embed="rId14" cstate="print"/>
            <a:stretch>
              <a:fillRect/>
            </a:stretch>
          </p:blipFill>
          <p:spPr>
            <a:xfrm>
              <a:off x="7431024" y="2264663"/>
              <a:ext cx="1318259" cy="445008"/>
            </a:xfrm>
            <a:prstGeom prst="rect">
              <a:avLst/>
            </a:prstGeom>
          </p:spPr>
        </p:pic>
        <p:pic>
          <p:nvPicPr>
            <p:cNvPr id="46" name="object 46"/>
            <p:cNvPicPr/>
            <p:nvPr/>
          </p:nvPicPr>
          <p:blipFill>
            <a:blip r:embed="rId15" cstate="print"/>
            <a:stretch>
              <a:fillRect/>
            </a:stretch>
          </p:blipFill>
          <p:spPr>
            <a:xfrm>
              <a:off x="7723632" y="2260091"/>
              <a:ext cx="731520" cy="512063"/>
            </a:xfrm>
            <a:prstGeom prst="rect">
              <a:avLst/>
            </a:prstGeom>
          </p:spPr>
        </p:pic>
        <p:sp>
          <p:nvSpPr>
            <p:cNvPr id="47" name="object 47"/>
            <p:cNvSpPr/>
            <p:nvPr/>
          </p:nvSpPr>
          <p:spPr>
            <a:xfrm>
              <a:off x="7473696" y="2284475"/>
              <a:ext cx="1233170" cy="360045"/>
            </a:xfrm>
            <a:custGeom>
              <a:avLst/>
              <a:gdLst/>
              <a:ahLst/>
              <a:cxnLst/>
              <a:rect l="l" t="t" r="r" b="b"/>
              <a:pathLst>
                <a:path w="1233170" h="360044">
                  <a:moveTo>
                    <a:pt x="1172972" y="0"/>
                  </a:moveTo>
                  <a:lnTo>
                    <a:pt x="59944" y="0"/>
                  </a:lnTo>
                  <a:lnTo>
                    <a:pt x="36609" y="4710"/>
                  </a:lnTo>
                  <a:lnTo>
                    <a:pt x="17556" y="17556"/>
                  </a:lnTo>
                  <a:lnTo>
                    <a:pt x="4710" y="36609"/>
                  </a:lnTo>
                  <a:lnTo>
                    <a:pt x="0" y="59944"/>
                  </a:lnTo>
                  <a:lnTo>
                    <a:pt x="0" y="299720"/>
                  </a:lnTo>
                  <a:lnTo>
                    <a:pt x="4710" y="323054"/>
                  </a:lnTo>
                  <a:lnTo>
                    <a:pt x="17556" y="342107"/>
                  </a:lnTo>
                  <a:lnTo>
                    <a:pt x="36609" y="354953"/>
                  </a:lnTo>
                  <a:lnTo>
                    <a:pt x="59944" y="359664"/>
                  </a:lnTo>
                  <a:lnTo>
                    <a:pt x="1172972" y="359664"/>
                  </a:lnTo>
                  <a:lnTo>
                    <a:pt x="1196306" y="354953"/>
                  </a:lnTo>
                  <a:lnTo>
                    <a:pt x="1215359" y="342107"/>
                  </a:lnTo>
                  <a:lnTo>
                    <a:pt x="1228205" y="323054"/>
                  </a:lnTo>
                  <a:lnTo>
                    <a:pt x="1232916" y="299720"/>
                  </a:lnTo>
                  <a:lnTo>
                    <a:pt x="1232916" y="59944"/>
                  </a:lnTo>
                  <a:lnTo>
                    <a:pt x="1228205" y="36609"/>
                  </a:lnTo>
                  <a:lnTo>
                    <a:pt x="1215359" y="17556"/>
                  </a:lnTo>
                  <a:lnTo>
                    <a:pt x="1196306" y="4710"/>
                  </a:lnTo>
                  <a:lnTo>
                    <a:pt x="1172972" y="0"/>
                  </a:lnTo>
                  <a:close/>
                </a:path>
              </a:pathLst>
            </a:custGeom>
            <a:solidFill>
              <a:srgbClr val="FFFF00"/>
            </a:solidFill>
          </p:spPr>
          <p:txBody>
            <a:bodyPr wrap="square" lIns="0" tIns="0" rIns="0" bIns="0" rtlCol="0"/>
            <a:lstStyle/>
            <a:p>
              <a:endParaRPr/>
            </a:p>
          </p:txBody>
        </p:sp>
      </p:grpSp>
      <p:sp>
        <p:nvSpPr>
          <p:cNvPr id="48" name="object 48"/>
          <p:cNvSpPr txBox="1"/>
          <p:nvPr/>
        </p:nvSpPr>
        <p:spPr>
          <a:xfrm>
            <a:off x="7876158" y="2313889"/>
            <a:ext cx="429259"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Yu Gothic Medium"/>
                <a:cs typeface="Yu Gothic Medium"/>
              </a:rPr>
              <a:t>通信</a:t>
            </a:r>
            <a:endParaRPr sz="1600">
              <a:latin typeface="Yu Gothic Medium"/>
              <a:cs typeface="Yu Gothic Medium"/>
            </a:endParaRPr>
          </a:p>
        </p:txBody>
      </p:sp>
      <p:grpSp>
        <p:nvGrpSpPr>
          <p:cNvPr id="49" name="object 49"/>
          <p:cNvGrpSpPr/>
          <p:nvPr/>
        </p:nvGrpSpPr>
        <p:grpSpPr>
          <a:xfrm>
            <a:off x="10312907" y="2272283"/>
            <a:ext cx="1508760" cy="512445"/>
            <a:chOff x="10312907" y="2272283"/>
            <a:chExt cx="1508760" cy="512445"/>
          </a:xfrm>
        </p:grpSpPr>
        <p:pic>
          <p:nvPicPr>
            <p:cNvPr id="50" name="object 50"/>
            <p:cNvPicPr/>
            <p:nvPr/>
          </p:nvPicPr>
          <p:blipFill>
            <a:blip r:embed="rId16" cstate="print"/>
            <a:stretch>
              <a:fillRect/>
            </a:stretch>
          </p:blipFill>
          <p:spPr>
            <a:xfrm>
              <a:off x="10312907" y="2289047"/>
              <a:ext cx="1508759" cy="420624"/>
            </a:xfrm>
            <a:prstGeom prst="rect">
              <a:avLst/>
            </a:prstGeom>
          </p:spPr>
        </p:pic>
        <p:pic>
          <p:nvPicPr>
            <p:cNvPr id="51" name="object 51"/>
            <p:cNvPicPr/>
            <p:nvPr/>
          </p:nvPicPr>
          <p:blipFill>
            <a:blip r:embed="rId17" cstate="print"/>
            <a:stretch>
              <a:fillRect/>
            </a:stretch>
          </p:blipFill>
          <p:spPr>
            <a:xfrm>
              <a:off x="10399775" y="2272283"/>
              <a:ext cx="1333500" cy="512063"/>
            </a:xfrm>
            <a:prstGeom prst="rect">
              <a:avLst/>
            </a:prstGeom>
          </p:spPr>
        </p:pic>
        <p:sp>
          <p:nvSpPr>
            <p:cNvPr id="52" name="object 52"/>
            <p:cNvSpPr/>
            <p:nvPr/>
          </p:nvSpPr>
          <p:spPr>
            <a:xfrm>
              <a:off x="10355579" y="2308859"/>
              <a:ext cx="1423670" cy="335280"/>
            </a:xfrm>
            <a:custGeom>
              <a:avLst/>
              <a:gdLst/>
              <a:ahLst/>
              <a:cxnLst/>
              <a:rect l="l" t="t" r="r" b="b"/>
              <a:pathLst>
                <a:path w="1423670" h="335280">
                  <a:moveTo>
                    <a:pt x="1367536" y="0"/>
                  </a:moveTo>
                  <a:lnTo>
                    <a:pt x="55880" y="0"/>
                  </a:lnTo>
                  <a:lnTo>
                    <a:pt x="34129" y="4391"/>
                  </a:lnTo>
                  <a:lnTo>
                    <a:pt x="16367" y="16367"/>
                  </a:lnTo>
                  <a:lnTo>
                    <a:pt x="4391" y="34129"/>
                  </a:lnTo>
                  <a:lnTo>
                    <a:pt x="0" y="55879"/>
                  </a:lnTo>
                  <a:lnTo>
                    <a:pt x="0" y="279399"/>
                  </a:lnTo>
                  <a:lnTo>
                    <a:pt x="4391" y="301150"/>
                  </a:lnTo>
                  <a:lnTo>
                    <a:pt x="16367" y="318912"/>
                  </a:lnTo>
                  <a:lnTo>
                    <a:pt x="34129" y="330888"/>
                  </a:lnTo>
                  <a:lnTo>
                    <a:pt x="55880" y="335279"/>
                  </a:lnTo>
                  <a:lnTo>
                    <a:pt x="1367536" y="335279"/>
                  </a:lnTo>
                  <a:lnTo>
                    <a:pt x="1389286" y="330888"/>
                  </a:lnTo>
                  <a:lnTo>
                    <a:pt x="1407048" y="318912"/>
                  </a:lnTo>
                  <a:lnTo>
                    <a:pt x="1419024" y="301150"/>
                  </a:lnTo>
                  <a:lnTo>
                    <a:pt x="1423416" y="279399"/>
                  </a:lnTo>
                  <a:lnTo>
                    <a:pt x="1423416" y="55879"/>
                  </a:lnTo>
                  <a:lnTo>
                    <a:pt x="1419024" y="34129"/>
                  </a:lnTo>
                  <a:lnTo>
                    <a:pt x="1407048" y="16367"/>
                  </a:lnTo>
                  <a:lnTo>
                    <a:pt x="1389286" y="4391"/>
                  </a:lnTo>
                  <a:lnTo>
                    <a:pt x="1367536" y="0"/>
                  </a:lnTo>
                  <a:close/>
                </a:path>
              </a:pathLst>
            </a:custGeom>
            <a:solidFill>
              <a:srgbClr val="FFFF00"/>
            </a:solidFill>
          </p:spPr>
          <p:txBody>
            <a:bodyPr wrap="square" lIns="0" tIns="0" rIns="0" bIns="0" rtlCol="0"/>
            <a:lstStyle/>
            <a:p>
              <a:endParaRPr/>
            </a:p>
          </p:txBody>
        </p:sp>
      </p:grpSp>
      <p:sp>
        <p:nvSpPr>
          <p:cNvPr id="53" name="object 53"/>
          <p:cNvSpPr txBox="1"/>
          <p:nvPr/>
        </p:nvSpPr>
        <p:spPr>
          <a:xfrm>
            <a:off x="10552188" y="2327033"/>
            <a:ext cx="1033144"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エネルギー</a:t>
            </a:r>
            <a:endParaRPr sz="1600">
              <a:latin typeface="Yu Gothic Medium"/>
              <a:cs typeface="Yu Gothic Medium"/>
            </a:endParaRPr>
          </a:p>
        </p:txBody>
      </p:sp>
      <p:grpSp>
        <p:nvGrpSpPr>
          <p:cNvPr id="54" name="object 54"/>
          <p:cNvGrpSpPr/>
          <p:nvPr/>
        </p:nvGrpSpPr>
        <p:grpSpPr>
          <a:xfrm>
            <a:off x="5359908" y="3528059"/>
            <a:ext cx="1711960" cy="513715"/>
            <a:chOff x="5359908" y="3528059"/>
            <a:chExt cx="1711960" cy="513715"/>
          </a:xfrm>
        </p:grpSpPr>
        <p:pic>
          <p:nvPicPr>
            <p:cNvPr id="55" name="object 55"/>
            <p:cNvPicPr/>
            <p:nvPr/>
          </p:nvPicPr>
          <p:blipFill>
            <a:blip r:embed="rId18" cstate="print"/>
            <a:stretch>
              <a:fillRect/>
            </a:stretch>
          </p:blipFill>
          <p:spPr>
            <a:xfrm>
              <a:off x="5359908" y="3528059"/>
              <a:ext cx="1711451" cy="457200"/>
            </a:xfrm>
            <a:prstGeom prst="rect">
              <a:avLst/>
            </a:prstGeom>
          </p:spPr>
        </p:pic>
        <p:pic>
          <p:nvPicPr>
            <p:cNvPr id="56" name="object 56"/>
            <p:cNvPicPr/>
            <p:nvPr/>
          </p:nvPicPr>
          <p:blipFill>
            <a:blip r:embed="rId19" cstate="print"/>
            <a:stretch>
              <a:fillRect/>
            </a:stretch>
          </p:blipFill>
          <p:spPr>
            <a:xfrm>
              <a:off x="5401056" y="3529583"/>
              <a:ext cx="1629155" cy="512063"/>
            </a:xfrm>
            <a:prstGeom prst="rect">
              <a:avLst/>
            </a:prstGeom>
          </p:spPr>
        </p:pic>
        <p:sp>
          <p:nvSpPr>
            <p:cNvPr id="57" name="object 57"/>
            <p:cNvSpPr/>
            <p:nvPr/>
          </p:nvSpPr>
          <p:spPr>
            <a:xfrm>
              <a:off x="5402580" y="3547871"/>
              <a:ext cx="1626235" cy="372110"/>
            </a:xfrm>
            <a:custGeom>
              <a:avLst/>
              <a:gdLst/>
              <a:ahLst/>
              <a:cxnLst/>
              <a:rect l="l" t="t" r="r" b="b"/>
              <a:pathLst>
                <a:path w="1626234" h="372110">
                  <a:moveTo>
                    <a:pt x="1564132" y="0"/>
                  </a:moveTo>
                  <a:lnTo>
                    <a:pt x="61976" y="0"/>
                  </a:lnTo>
                  <a:lnTo>
                    <a:pt x="37852" y="4870"/>
                  </a:lnTo>
                  <a:lnTo>
                    <a:pt x="18153" y="18153"/>
                  </a:lnTo>
                  <a:lnTo>
                    <a:pt x="4870" y="37852"/>
                  </a:lnTo>
                  <a:lnTo>
                    <a:pt x="0" y="61975"/>
                  </a:lnTo>
                  <a:lnTo>
                    <a:pt x="0" y="309879"/>
                  </a:lnTo>
                  <a:lnTo>
                    <a:pt x="4870" y="334003"/>
                  </a:lnTo>
                  <a:lnTo>
                    <a:pt x="18153" y="353702"/>
                  </a:lnTo>
                  <a:lnTo>
                    <a:pt x="37852" y="366985"/>
                  </a:lnTo>
                  <a:lnTo>
                    <a:pt x="61976" y="371855"/>
                  </a:lnTo>
                  <a:lnTo>
                    <a:pt x="1564132" y="371855"/>
                  </a:lnTo>
                  <a:lnTo>
                    <a:pt x="1588255" y="366985"/>
                  </a:lnTo>
                  <a:lnTo>
                    <a:pt x="1607954" y="353702"/>
                  </a:lnTo>
                  <a:lnTo>
                    <a:pt x="1621237" y="334003"/>
                  </a:lnTo>
                  <a:lnTo>
                    <a:pt x="1626108" y="309879"/>
                  </a:lnTo>
                  <a:lnTo>
                    <a:pt x="1626108" y="61975"/>
                  </a:lnTo>
                  <a:lnTo>
                    <a:pt x="1621237" y="37852"/>
                  </a:lnTo>
                  <a:lnTo>
                    <a:pt x="1607954" y="18153"/>
                  </a:lnTo>
                  <a:lnTo>
                    <a:pt x="1588255" y="4870"/>
                  </a:lnTo>
                  <a:lnTo>
                    <a:pt x="1564132" y="0"/>
                  </a:lnTo>
                  <a:close/>
                </a:path>
              </a:pathLst>
            </a:custGeom>
            <a:solidFill>
              <a:srgbClr val="FFFF00"/>
            </a:solidFill>
          </p:spPr>
          <p:txBody>
            <a:bodyPr wrap="square" lIns="0" tIns="0" rIns="0" bIns="0" rtlCol="0"/>
            <a:lstStyle/>
            <a:p>
              <a:endParaRPr/>
            </a:p>
          </p:txBody>
        </p:sp>
      </p:grpSp>
      <p:sp>
        <p:nvSpPr>
          <p:cNvPr id="58" name="object 58"/>
          <p:cNvSpPr txBox="1"/>
          <p:nvPr/>
        </p:nvSpPr>
        <p:spPr>
          <a:xfrm>
            <a:off x="5326494" y="3584092"/>
            <a:ext cx="1779905" cy="633730"/>
          </a:xfrm>
          <a:prstGeom prst="rect">
            <a:avLst/>
          </a:prstGeom>
        </p:spPr>
        <p:txBody>
          <a:bodyPr vert="horz" wrap="square" lIns="0" tIns="12065" rIns="0" bIns="0" rtlCol="0">
            <a:spAutoFit/>
          </a:bodyPr>
          <a:lstStyle/>
          <a:p>
            <a:pPr algn="ctr">
              <a:lnSpc>
                <a:spcPct val="100000"/>
              </a:lnSpc>
              <a:spcBef>
                <a:spcPts val="95"/>
              </a:spcBef>
            </a:pPr>
            <a:r>
              <a:rPr sz="1600" spc="-50" dirty="0">
                <a:latin typeface="Yu Gothic Medium"/>
                <a:cs typeface="Yu Gothic Medium"/>
              </a:rPr>
              <a:t>建設/プラント</a:t>
            </a:r>
            <a:endParaRPr sz="1600">
              <a:latin typeface="Yu Gothic Medium"/>
              <a:cs typeface="Yu Gothic Medium"/>
            </a:endParaRPr>
          </a:p>
          <a:p>
            <a:pPr algn="ctr">
              <a:lnSpc>
                <a:spcPct val="100000"/>
              </a:lnSpc>
              <a:spcBef>
                <a:spcPts val="1190"/>
              </a:spcBef>
            </a:pPr>
            <a:r>
              <a:rPr sz="1400" spc="-40" dirty="0">
                <a:latin typeface="Yu Gothic Medium"/>
                <a:cs typeface="Yu Gothic Medium"/>
              </a:rPr>
              <a:t>月面資源利用プラント</a:t>
            </a:r>
            <a:endParaRPr sz="1400">
              <a:latin typeface="Yu Gothic Medium"/>
              <a:cs typeface="Yu Gothic Medium"/>
            </a:endParaRPr>
          </a:p>
        </p:txBody>
      </p:sp>
      <p:grpSp>
        <p:nvGrpSpPr>
          <p:cNvPr id="59" name="object 59"/>
          <p:cNvGrpSpPr/>
          <p:nvPr/>
        </p:nvGrpSpPr>
        <p:grpSpPr>
          <a:xfrm>
            <a:off x="1379219" y="5416296"/>
            <a:ext cx="8784590" cy="929640"/>
            <a:chOff x="1379219" y="5416296"/>
            <a:chExt cx="8784590" cy="929640"/>
          </a:xfrm>
        </p:grpSpPr>
        <p:pic>
          <p:nvPicPr>
            <p:cNvPr id="60" name="object 60"/>
            <p:cNvPicPr/>
            <p:nvPr/>
          </p:nvPicPr>
          <p:blipFill>
            <a:blip r:embed="rId20" cstate="print"/>
            <a:stretch>
              <a:fillRect/>
            </a:stretch>
          </p:blipFill>
          <p:spPr>
            <a:xfrm>
              <a:off x="8596884" y="5426964"/>
              <a:ext cx="1566672" cy="431292"/>
            </a:xfrm>
            <a:prstGeom prst="rect">
              <a:avLst/>
            </a:prstGeom>
          </p:spPr>
        </p:pic>
        <p:pic>
          <p:nvPicPr>
            <p:cNvPr id="61" name="object 61"/>
            <p:cNvPicPr/>
            <p:nvPr/>
          </p:nvPicPr>
          <p:blipFill>
            <a:blip r:embed="rId21" cstate="print"/>
            <a:stretch>
              <a:fillRect/>
            </a:stretch>
          </p:blipFill>
          <p:spPr>
            <a:xfrm>
              <a:off x="9012936" y="5416296"/>
              <a:ext cx="731520" cy="512064"/>
            </a:xfrm>
            <a:prstGeom prst="rect">
              <a:avLst/>
            </a:prstGeom>
          </p:spPr>
        </p:pic>
        <p:sp>
          <p:nvSpPr>
            <p:cNvPr id="62" name="object 62"/>
            <p:cNvSpPr/>
            <p:nvPr/>
          </p:nvSpPr>
          <p:spPr>
            <a:xfrm>
              <a:off x="8639555" y="5446776"/>
              <a:ext cx="1481455" cy="346075"/>
            </a:xfrm>
            <a:custGeom>
              <a:avLst/>
              <a:gdLst/>
              <a:ahLst/>
              <a:cxnLst/>
              <a:rect l="l" t="t" r="r" b="b"/>
              <a:pathLst>
                <a:path w="1481454" h="346075">
                  <a:moveTo>
                    <a:pt x="1423670" y="0"/>
                  </a:moveTo>
                  <a:lnTo>
                    <a:pt x="57658" y="0"/>
                  </a:lnTo>
                  <a:lnTo>
                    <a:pt x="35216" y="4531"/>
                  </a:lnTo>
                  <a:lnTo>
                    <a:pt x="16889" y="16889"/>
                  </a:lnTo>
                  <a:lnTo>
                    <a:pt x="4531" y="35216"/>
                  </a:lnTo>
                  <a:lnTo>
                    <a:pt x="0" y="57658"/>
                  </a:lnTo>
                  <a:lnTo>
                    <a:pt x="0" y="288290"/>
                  </a:lnTo>
                  <a:lnTo>
                    <a:pt x="4531" y="310731"/>
                  </a:lnTo>
                  <a:lnTo>
                    <a:pt x="16889" y="329058"/>
                  </a:lnTo>
                  <a:lnTo>
                    <a:pt x="35216" y="341416"/>
                  </a:lnTo>
                  <a:lnTo>
                    <a:pt x="57658" y="345948"/>
                  </a:lnTo>
                  <a:lnTo>
                    <a:pt x="1423670" y="345948"/>
                  </a:lnTo>
                  <a:lnTo>
                    <a:pt x="1446111" y="341416"/>
                  </a:lnTo>
                  <a:lnTo>
                    <a:pt x="1464438" y="329058"/>
                  </a:lnTo>
                  <a:lnTo>
                    <a:pt x="1476796" y="310731"/>
                  </a:lnTo>
                  <a:lnTo>
                    <a:pt x="1481328" y="288290"/>
                  </a:lnTo>
                  <a:lnTo>
                    <a:pt x="1481328" y="57658"/>
                  </a:lnTo>
                  <a:lnTo>
                    <a:pt x="1476796" y="35216"/>
                  </a:lnTo>
                  <a:lnTo>
                    <a:pt x="1464438" y="16889"/>
                  </a:lnTo>
                  <a:lnTo>
                    <a:pt x="1446111" y="4531"/>
                  </a:lnTo>
                  <a:lnTo>
                    <a:pt x="1423670" y="0"/>
                  </a:lnTo>
                  <a:close/>
                </a:path>
              </a:pathLst>
            </a:custGeom>
            <a:solidFill>
              <a:srgbClr val="FFFF00"/>
            </a:solidFill>
          </p:spPr>
          <p:txBody>
            <a:bodyPr wrap="square" lIns="0" tIns="0" rIns="0" bIns="0" rtlCol="0"/>
            <a:lstStyle/>
            <a:p>
              <a:endParaRPr/>
            </a:p>
          </p:txBody>
        </p:sp>
        <p:pic>
          <p:nvPicPr>
            <p:cNvPr id="63" name="object 63"/>
            <p:cNvPicPr/>
            <p:nvPr/>
          </p:nvPicPr>
          <p:blipFill>
            <a:blip r:embed="rId22" cstate="print"/>
            <a:stretch>
              <a:fillRect/>
            </a:stretch>
          </p:blipFill>
          <p:spPr>
            <a:xfrm>
              <a:off x="1379219" y="5806440"/>
              <a:ext cx="1592580" cy="510539"/>
            </a:xfrm>
            <a:prstGeom prst="rect">
              <a:avLst/>
            </a:prstGeom>
          </p:spPr>
        </p:pic>
        <p:pic>
          <p:nvPicPr>
            <p:cNvPr id="64" name="object 64"/>
            <p:cNvPicPr/>
            <p:nvPr/>
          </p:nvPicPr>
          <p:blipFill>
            <a:blip r:embed="rId23" cstate="print"/>
            <a:stretch>
              <a:fillRect/>
            </a:stretch>
          </p:blipFill>
          <p:spPr>
            <a:xfrm>
              <a:off x="1508759" y="5833872"/>
              <a:ext cx="1333500" cy="512064"/>
            </a:xfrm>
            <a:prstGeom prst="rect">
              <a:avLst/>
            </a:prstGeom>
          </p:spPr>
        </p:pic>
        <p:sp>
          <p:nvSpPr>
            <p:cNvPr id="65" name="object 65"/>
            <p:cNvSpPr/>
            <p:nvPr/>
          </p:nvSpPr>
          <p:spPr>
            <a:xfrm>
              <a:off x="1421891" y="5826252"/>
              <a:ext cx="1507490" cy="425450"/>
            </a:xfrm>
            <a:custGeom>
              <a:avLst/>
              <a:gdLst/>
              <a:ahLst/>
              <a:cxnLst/>
              <a:rect l="l" t="t" r="r" b="b"/>
              <a:pathLst>
                <a:path w="1507489" h="425450">
                  <a:moveTo>
                    <a:pt x="1436370" y="0"/>
                  </a:moveTo>
                  <a:lnTo>
                    <a:pt x="70866" y="0"/>
                  </a:lnTo>
                  <a:lnTo>
                    <a:pt x="43280" y="5568"/>
                  </a:lnTo>
                  <a:lnTo>
                    <a:pt x="20754" y="20754"/>
                  </a:lnTo>
                  <a:lnTo>
                    <a:pt x="5568" y="43280"/>
                  </a:lnTo>
                  <a:lnTo>
                    <a:pt x="0" y="70866"/>
                  </a:lnTo>
                  <a:lnTo>
                    <a:pt x="0" y="354330"/>
                  </a:lnTo>
                  <a:lnTo>
                    <a:pt x="5568" y="381915"/>
                  </a:lnTo>
                  <a:lnTo>
                    <a:pt x="20754" y="404441"/>
                  </a:lnTo>
                  <a:lnTo>
                    <a:pt x="43280" y="419627"/>
                  </a:lnTo>
                  <a:lnTo>
                    <a:pt x="70866" y="425196"/>
                  </a:lnTo>
                  <a:lnTo>
                    <a:pt x="1436370" y="425196"/>
                  </a:lnTo>
                  <a:lnTo>
                    <a:pt x="1463955" y="419627"/>
                  </a:lnTo>
                  <a:lnTo>
                    <a:pt x="1486481" y="404441"/>
                  </a:lnTo>
                  <a:lnTo>
                    <a:pt x="1501667" y="381915"/>
                  </a:lnTo>
                  <a:lnTo>
                    <a:pt x="1507236" y="354330"/>
                  </a:lnTo>
                  <a:lnTo>
                    <a:pt x="1507236" y="70866"/>
                  </a:lnTo>
                  <a:lnTo>
                    <a:pt x="1501667" y="43280"/>
                  </a:lnTo>
                  <a:lnTo>
                    <a:pt x="1486481" y="20754"/>
                  </a:lnTo>
                  <a:lnTo>
                    <a:pt x="1463955" y="5568"/>
                  </a:lnTo>
                  <a:lnTo>
                    <a:pt x="1436370" y="0"/>
                  </a:lnTo>
                  <a:close/>
                </a:path>
              </a:pathLst>
            </a:custGeom>
            <a:solidFill>
              <a:srgbClr val="FFFF00"/>
            </a:solidFill>
          </p:spPr>
          <p:txBody>
            <a:bodyPr wrap="square" lIns="0" tIns="0" rIns="0" bIns="0" rtlCol="0"/>
            <a:lstStyle/>
            <a:p>
              <a:endParaRPr/>
            </a:p>
          </p:txBody>
        </p:sp>
      </p:grpSp>
      <p:sp>
        <p:nvSpPr>
          <p:cNvPr id="66" name="object 66"/>
          <p:cNvSpPr txBox="1"/>
          <p:nvPr/>
        </p:nvSpPr>
        <p:spPr>
          <a:xfrm>
            <a:off x="1660359" y="5888795"/>
            <a:ext cx="1033144"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自動車業界</a:t>
            </a:r>
            <a:endParaRPr sz="1600">
              <a:latin typeface="Yu Gothic Medium"/>
              <a:cs typeface="Yu Gothic Medium"/>
            </a:endParaRPr>
          </a:p>
        </p:txBody>
      </p:sp>
      <p:grpSp>
        <p:nvGrpSpPr>
          <p:cNvPr id="67" name="object 67"/>
          <p:cNvGrpSpPr/>
          <p:nvPr/>
        </p:nvGrpSpPr>
        <p:grpSpPr>
          <a:xfrm>
            <a:off x="3826764" y="1519427"/>
            <a:ext cx="1198245" cy="512445"/>
            <a:chOff x="3826764" y="1519427"/>
            <a:chExt cx="1198245" cy="512445"/>
          </a:xfrm>
        </p:grpSpPr>
        <p:pic>
          <p:nvPicPr>
            <p:cNvPr id="68" name="object 68"/>
            <p:cNvPicPr/>
            <p:nvPr/>
          </p:nvPicPr>
          <p:blipFill>
            <a:blip r:embed="rId24" cstate="print"/>
            <a:stretch>
              <a:fillRect/>
            </a:stretch>
          </p:blipFill>
          <p:spPr>
            <a:xfrm>
              <a:off x="3826764" y="1531619"/>
              <a:ext cx="1197864" cy="429767"/>
            </a:xfrm>
            <a:prstGeom prst="rect">
              <a:avLst/>
            </a:prstGeom>
          </p:spPr>
        </p:pic>
        <p:pic>
          <p:nvPicPr>
            <p:cNvPr id="69" name="object 69"/>
            <p:cNvPicPr/>
            <p:nvPr/>
          </p:nvPicPr>
          <p:blipFill>
            <a:blip r:embed="rId25" cstate="print"/>
            <a:stretch>
              <a:fillRect/>
            </a:stretch>
          </p:blipFill>
          <p:spPr>
            <a:xfrm>
              <a:off x="4061460" y="1519427"/>
              <a:ext cx="731520" cy="512063"/>
            </a:xfrm>
            <a:prstGeom prst="rect">
              <a:avLst/>
            </a:prstGeom>
          </p:spPr>
        </p:pic>
        <p:sp>
          <p:nvSpPr>
            <p:cNvPr id="70" name="object 70"/>
            <p:cNvSpPr/>
            <p:nvPr/>
          </p:nvSpPr>
          <p:spPr>
            <a:xfrm>
              <a:off x="3869436" y="1551431"/>
              <a:ext cx="1112520" cy="344805"/>
            </a:xfrm>
            <a:custGeom>
              <a:avLst/>
              <a:gdLst/>
              <a:ahLst/>
              <a:cxnLst/>
              <a:rect l="l" t="t" r="r" b="b"/>
              <a:pathLst>
                <a:path w="1112520" h="344805">
                  <a:moveTo>
                    <a:pt x="1055116" y="0"/>
                  </a:moveTo>
                  <a:lnTo>
                    <a:pt x="57403" y="0"/>
                  </a:lnTo>
                  <a:lnTo>
                    <a:pt x="35061" y="4511"/>
                  </a:lnTo>
                  <a:lnTo>
                    <a:pt x="16814" y="16814"/>
                  </a:lnTo>
                  <a:lnTo>
                    <a:pt x="4511" y="35061"/>
                  </a:lnTo>
                  <a:lnTo>
                    <a:pt x="0" y="57403"/>
                  </a:lnTo>
                  <a:lnTo>
                    <a:pt x="0" y="287019"/>
                  </a:lnTo>
                  <a:lnTo>
                    <a:pt x="4511" y="309362"/>
                  </a:lnTo>
                  <a:lnTo>
                    <a:pt x="16814" y="327609"/>
                  </a:lnTo>
                  <a:lnTo>
                    <a:pt x="35061" y="339912"/>
                  </a:lnTo>
                  <a:lnTo>
                    <a:pt x="57403" y="344423"/>
                  </a:lnTo>
                  <a:lnTo>
                    <a:pt x="1055116" y="344423"/>
                  </a:lnTo>
                  <a:lnTo>
                    <a:pt x="1077458" y="339912"/>
                  </a:lnTo>
                  <a:lnTo>
                    <a:pt x="1095705" y="327609"/>
                  </a:lnTo>
                  <a:lnTo>
                    <a:pt x="1108008" y="309362"/>
                  </a:lnTo>
                  <a:lnTo>
                    <a:pt x="1112520" y="287019"/>
                  </a:lnTo>
                  <a:lnTo>
                    <a:pt x="1112520" y="57403"/>
                  </a:lnTo>
                  <a:lnTo>
                    <a:pt x="1108008" y="35061"/>
                  </a:lnTo>
                  <a:lnTo>
                    <a:pt x="1095705" y="16814"/>
                  </a:lnTo>
                  <a:lnTo>
                    <a:pt x="1077458" y="4511"/>
                  </a:lnTo>
                  <a:lnTo>
                    <a:pt x="1055116" y="0"/>
                  </a:lnTo>
                  <a:close/>
                </a:path>
              </a:pathLst>
            </a:custGeom>
            <a:solidFill>
              <a:srgbClr val="FFFF00"/>
            </a:solidFill>
          </p:spPr>
          <p:txBody>
            <a:bodyPr wrap="square" lIns="0" tIns="0" rIns="0" bIns="0" rtlCol="0"/>
            <a:lstStyle/>
            <a:p>
              <a:endParaRPr/>
            </a:p>
          </p:txBody>
        </p:sp>
      </p:grpSp>
      <p:sp>
        <p:nvSpPr>
          <p:cNvPr id="71" name="object 71"/>
          <p:cNvSpPr txBox="1"/>
          <p:nvPr/>
        </p:nvSpPr>
        <p:spPr>
          <a:xfrm>
            <a:off x="4212780" y="1574152"/>
            <a:ext cx="429259"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Yu Gothic Medium"/>
                <a:cs typeface="Yu Gothic Medium"/>
              </a:rPr>
              <a:t>製造</a:t>
            </a:r>
            <a:endParaRPr sz="1600">
              <a:latin typeface="Yu Gothic Medium"/>
              <a:cs typeface="Yu Gothic Medium"/>
            </a:endParaRPr>
          </a:p>
        </p:txBody>
      </p:sp>
      <p:grpSp>
        <p:nvGrpSpPr>
          <p:cNvPr id="72" name="object 72"/>
          <p:cNvGrpSpPr/>
          <p:nvPr/>
        </p:nvGrpSpPr>
        <p:grpSpPr>
          <a:xfrm>
            <a:off x="10149840" y="5416296"/>
            <a:ext cx="1598930" cy="512445"/>
            <a:chOff x="10149840" y="5416296"/>
            <a:chExt cx="1598930" cy="512445"/>
          </a:xfrm>
        </p:grpSpPr>
        <p:pic>
          <p:nvPicPr>
            <p:cNvPr id="73" name="object 73"/>
            <p:cNvPicPr/>
            <p:nvPr/>
          </p:nvPicPr>
          <p:blipFill>
            <a:blip r:embed="rId26" cstate="print"/>
            <a:stretch>
              <a:fillRect/>
            </a:stretch>
          </p:blipFill>
          <p:spPr>
            <a:xfrm>
              <a:off x="10149840" y="5417820"/>
              <a:ext cx="1598676" cy="449580"/>
            </a:xfrm>
            <a:prstGeom prst="rect">
              <a:avLst/>
            </a:prstGeom>
          </p:spPr>
        </p:pic>
        <p:pic>
          <p:nvPicPr>
            <p:cNvPr id="74" name="object 74"/>
            <p:cNvPicPr/>
            <p:nvPr/>
          </p:nvPicPr>
          <p:blipFill>
            <a:blip r:embed="rId27" cstate="print"/>
            <a:stretch>
              <a:fillRect/>
            </a:stretch>
          </p:blipFill>
          <p:spPr>
            <a:xfrm>
              <a:off x="10280904" y="5416296"/>
              <a:ext cx="1333500" cy="512063"/>
            </a:xfrm>
            <a:prstGeom prst="rect">
              <a:avLst/>
            </a:prstGeom>
          </p:spPr>
        </p:pic>
        <p:sp>
          <p:nvSpPr>
            <p:cNvPr id="75" name="object 75"/>
            <p:cNvSpPr/>
            <p:nvPr/>
          </p:nvSpPr>
          <p:spPr>
            <a:xfrm>
              <a:off x="10192512" y="5437632"/>
              <a:ext cx="1513840" cy="364490"/>
            </a:xfrm>
            <a:custGeom>
              <a:avLst/>
              <a:gdLst/>
              <a:ahLst/>
              <a:cxnLst/>
              <a:rect l="l" t="t" r="r" b="b"/>
              <a:pathLst>
                <a:path w="1513840" h="364489">
                  <a:moveTo>
                    <a:pt x="1452626" y="0"/>
                  </a:moveTo>
                  <a:lnTo>
                    <a:pt x="60706" y="0"/>
                  </a:lnTo>
                  <a:lnTo>
                    <a:pt x="37076" y="4770"/>
                  </a:lnTo>
                  <a:lnTo>
                    <a:pt x="17780" y="17780"/>
                  </a:lnTo>
                  <a:lnTo>
                    <a:pt x="4770" y="37076"/>
                  </a:lnTo>
                  <a:lnTo>
                    <a:pt x="0" y="60706"/>
                  </a:lnTo>
                  <a:lnTo>
                    <a:pt x="0" y="303530"/>
                  </a:lnTo>
                  <a:lnTo>
                    <a:pt x="4770" y="327159"/>
                  </a:lnTo>
                  <a:lnTo>
                    <a:pt x="17780" y="346456"/>
                  </a:lnTo>
                  <a:lnTo>
                    <a:pt x="37076" y="359465"/>
                  </a:lnTo>
                  <a:lnTo>
                    <a:pt x="60706" y="364236"/>
                  </a:lnTo>
                  <a:lnTo>
                    <a:pt x="1452626" y="364236"/>
                  </a:lnTo>
                  <a:lnTo>
                    <a:pt x="1476255" y="359465"/>
                  </a:lnTo>
                  <a:lnTo>
                    <a:pt x="1495552" y="346456"/>
                  </a:lnTo>
                  <a:lnTo>
                    <a:pt x="1508561" y="327159"/>
                  </a:lnTo>
                  <a:lnTo>
                    <a:pt x="1513332" y="303530"/>
                  </a:lnTo>
                  <a:lnTo>
                    <a:pt x="1513332" y="60706"/>
                  </a:lnTo>
                  <a:lnTo>
                    <a:pt x="1508561" y="37076"/>
                  </a:lnTo>
                  <a:lnTo>
                    <a:pt x="1495552" y="17780"/>
                  </a:lnTo>
                  <a:lnTo>
                    <a:pt x="1476255" y="4770"/>
                  </a:lnTo>
                  <a:lnTo>
                    <a:pt x="1452626" y="0"/>
                  </a:lnTo>
                  <a:close/>
                </a:path>
              </a:pathLst>
            </a:custGeom>
            <a:solidFill>
              <a:srgbClr val="FFFF00"/>
            </a:solidFill>
          </p:spPr>
          <p:txBody>
            <a:bodyPr wrap="square" lIns="0" tIns="0" rIns="0" bIns="0" rtlCol="0"/>
            <a:lstStyle/>
            <a:p>
              <a:endParaRPr/>
            </a:p>
          </p:txBody>
        </p:sp>
      </p:grpSp>
      <p:sp>
        <p:nvSpPr>
          <p:cNvPr id="76" name="object 76"/>
          <p:cNvSpPr txBox="1"/>
          <p:nvPr/>
        </p:nvSpPr>
        <p:spPr>
          <a:xfrm>
            <a:off x="10433481" y="5470154"/>
            <a:ext cx="1033144"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農林・食品</a:t>
            </a:r>
            <a:endParaRPr sz="1600">
              <a:latin typeface="Yu Gothic Medium"/>
              <a:cs typeface="Yu Gothic Medium"/>
            </a:endParaRPr>
          </a:p>
        </p:txBody>
      </p:sp>
      <p:grpSp>
        <p:nvGrpSpPr>
          <p:cNvPr id="77" name="object 77"/>
          <p:cNvGrpSpPr/>
          <p:nvPr/>
        </p:nvGrpSpPr>
        <p:grpSpPr>
          <a:xfrm>
            <a:off x="1149096" y="1763267"/>
            <a:ext cx="1571625" cy="521334"/>
            <a:chOff x="1149096" y="1763267"/>
            <a:chExt cx="1571625" cy="521334"/>
          </a:xfrm>
        </p:grpSpPr>
        <p:pic>
          <p:nvPicPr>
            <p:cNvPr id="78" name="object 78"/>
            <p:cNvPicPr/>
            <p:nvPr/>
          </p:nvPicPr>
          <p:blipFill>
            <a:blip r:embed="rId28" cstate="print"/>
            <a:stretch>
              <a:fillRect/>
            </a:stretch>
          </p:blipFill>
          <p:spPr>
            <a:xfrm>
              <a:off x="1149096" y="1763267"/>
              <a:ext cx="1571243" cy="472439"/>
            </a:xfrm>
            <a:prstGeom prst="rect">
              <a:avLst/>
            </a:prstGeom>
          </p:spPr>
        </p:pic>
        <p:pic>
          <p:nvPicPr>
            <p:cNvPr id="79" name="object 79"/>
            <p:cNvPicPr/>
            <p:nvPr/>
          </p:nvPicPr>
          <p:blipFill>
            <a:blip r:embed="rId29" cstate="print"/>
            <a:stretch>
              <a:fillRect/>
            </a:stretch>
          </p:blipFill>
          <p:spPr>
            <a:xfrm>
              <a:off x="1267968" y="1772411"/>
              <a:ext cx="1333500" cy="512063"/>
            </a:xfrm>
            <a:prstGeom prst="rect">
              <a:avLst/>
            </a:prstGeom>
          </p:spPr>
        </p:pic>
        <p:sp>
          <p:nvSpPr>
            <p:cNvPr id="80" name="object 80"/>
            <p:cNvSpPr/>
            <p:nvPr/>
          </p:nvSpPr>
          <p:spPr>
            <a:xfrm>
              <a:off x="1191768" y="1783079"/>
              <a:ext cx="1485900" cy="387350"/>
            </a:xfrm>
            <a:custGeom>
              <a:avLst/>
              <a:gdLst/>
              <a:ahLst/>
              <a:cxnLst/>
              <a:rect l="l" t="t" r="r" b="b"/>
              <a:pathLst>
                <a:path w="1485900" h="387350">
                  <a:moveTo>
                    <a:pt x="1421384" y="0"/>
                  </a:moveTo>
                  <a:lnTo>
                    <a:pt x="64516" y="0"/>
                  </a:lnTo>
                  <a:lnTo>
                    <a:pt x="39401" y="5069"/>
                  </a:lnTo>
                  <a:lnTo>
                    <a:pt x="18894" y="18894"/>
                  </a:lnTo>
                  <a:lnTo>
                    <a:pt x="5069" y="39401"/>
                  </a:lnTo>
                  <a:lnTo>
                    <a:pt x="0" y="64515"/>
                  </a:lnTo>
                  <a:lnTo>
                    <a:pt x="0" y="322579"/>
                  </a:lnTo>
                  <a:lnTo>
                    <a:pt x="5069" y="347689"/>
                  </a:lnTo>
                  <a:lnTo>
                    <a:pt x="18894" y="368196"/>
                  </a:lnTo>
                  <a:lnTo>
                    <a:pt x="39401" y="382024"/>
                  </a:lnTo>
                  <a:lnTo>
                    <a:pt x="64516" y="387095"/>
                  </a:lnTo>
                  <a:lnTo>
                    <a:pt x="1421384" y="387095"/>
                  </a:lnTo>
                  <a:lnTo>
                    <a:pt x="1446498" y="382024"/>
                  </a:lnTo>
                  <a:lnTo>
                    <a:pt x="1467005" y="368196"/>
                  </a:lnTo>
                  <a:lnTo>
                    <a:pt x="1480830" y="347689"/>
                  </a:lnTo>
                  <a:lnTo>
                    <a:pt x="1485900" y="322579"/>
                  </a:lnTo>
                  <a:lnTo>
                    <a:pt x="1485900" y="64515"/>
                  </a:lnTo>
                  <a:lnTo>
                    <a:pt x="1480830" y="39401"/>
                  </a:lnTo>
                  <a:lnTo>
                    <a:pt x="1467005" y="18894"/>
                  </a:lnTo>
                  <a:lnTo>
                    <a:pt x="1446498" y="5069"/>
                  </a:lnTo>
                  <a:lnTo>
                    <a:pt x="1421384" y="0"/>
                  </a:lnTo>
                  <a:close/>
                </a:path>
              </a:pathLst>
            </a:custGeom>
            <a:solidFill>
              <a:srgbClr val="FFFF00"/>
            </a:solidFill>
          </p:spPr>
          <p:txBody>
            <a:bodyPr wrap="square" lIns="0" tIns="0" rIns="0" bIns="0" rtlCol="0"/>
            <a:lstStyle/>
            <a:p>
              <a:endParaRPr/>
            </a:p>
          </p:txBody>
        </p:sp>
      </p:grpSp>
      <p:sp>
        <p:nvSpPr>
          <p:cNvPr id="81" name="object 81"/>
          <p:cNvSpPr txBox="1"/>
          <p:nvPr/>
        </p:nvSpPr>
        <p:spPr>
          <a:xfrm>
            <a:off x="1419999" y="1827250"/>
            <a:ext cx="1033144"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建設・建機</a:t>
            </a:r>
            <a:endParaRPr sz="1600">
              <a:latin typeface="Yu Gothic Medium"/>
              <a:cs typeface="Yu Gothic Medium"/>
            </a:endParaRPr>
          </a:p>
        </p:txBody>
      </p:sp>
      <p:sp>
        <p:nvSpPr>
          <p:cNvPr id="82" name="object 82"/>
          <p:cNvSpPr/>
          <p:nvPr/>
        </p:nvSpPr>
        <p:spPr>
          <a:xfrm>
            <a:off x="966216" y="5177028"/>
            <a:ext cx="2129155" cy="393700"/>
          </a:xfrm>
          <a:custGeom>
            <a:avLst/>
            <a:gdLst/>
            <a:ahLst/>
            <a:cxnLst/>
            <a:rect l="l" t="t" r="r" b="b"/>
            <a:pathLst>
              <a:path w="2129155" h="393700">
                <a:moveTo>
                  <a:pt x="2129028" y="0"/>
                </a:moveTo>
                <a:lnTo>
                  <a:pt x="0" y="0"/>
                </a:lnTo>
                <a:lnTo>
                  <a:pt x="0" y="393192"/>
                </a:lnTo>
                <a:lnTo>
                  <a:pt x="2129028" y="393192"/>
                </a:lnTo>
                <a:lnTo>
                  <a:pt x="2129028" y="0"/>
                </a:lnTo>
                <a:close/>
              </a:path>
            </a:pathLst>
          </a:custGeom>
          <a:solidFill>
            <a:srgbClr val="FFFFFF"/>
          </a:solidFill>
        </p:spPr>
        <p:txBody>
          <a:bodyPr wrap="square" lIns="0" tIns="0" rIns="0" bIns="0" rtlCol="0"/>
          <a:lstStyle/>
          <a:p>
            <a:endParaRPr/>
          </a:p>
        </p:txBody>
      </p:sp>
      <p:sp>
        <p:nvSpPr>
          <p:cNvPr id="83" name="object 83"/>
          <p:cNvSpPr txBox="1"/>
          <p:nvPr/>
        </p:nvSpPr>
        <p:spPr>
          <a:xfrm>
            <a:off x="1055223" y="5240477"/>
            <a:ext cx="1951989" cy="239395"/>
          </a:xfrm>
          <a:prstGeom prst="rect">
            <a:avLst/>
          </a:prstGeom>
        </p:spPr>
        <p:txBody>
          <a:bodyPr vert="horz" wrap="square" lIns="0" tIns="12700" rIns="0" bIns="0" rtlCol="0">
            <a:spAutoFit/>
          </a:bodyPr>
          <a:lstStyle/>
          <a:p>
            <a:pPr marL="12700">
              <a:lnSpc>
                <a:spcPct val="100000"/>
              </a:lnSpc>
              <a:spcBef>
                <a:spcPts val="100"/>
              </a:spcBef>
            </a:pPr>
            <a:r>
              <a:rPr sz="1400" spc="-30" dirty="0">
                <a:latin typeface="Yu Gothic Medium"/>
                <a:cs typeface="Yu Gothic Medium"/>
              </a:rPr>
              <a:t>船外活動技術</a:t>
            </a:r>
            <a:r>
              <a:rPr sz="1400" spc="-25" dirty="0">
                <a:latin typeface="Yu Gothic Medium"/>
                <a:cs typeface="Yu Gothic Medium"/>
              </a:rPr>
              <a:t>（</a:t>
            </a:r>
            <a:r>
              <a:rPr sz="1400" spc="-35" dirty="0">
                <a:latin typeface="Yu Gothic Medium"/>
                <a:cs typeface="Yu Gothic Medium"/>
              </a:rPr>
              <a:t>宇宙服</a:t>
            </a:r>
            <a:r>
              <a:rPr sz="1400" spc="-50" dirty="0">
                <a:latin typeface="Yu Gothic Medium"/>
                <a:cs typeface="Yu Gothic Medium"/>
              </a:rPr>
              <a:t>）</a:t>
            </a:r>
            <a:endParaRPr sz="1400">
              <a:latin typeface="Yu Gothic Medium"/>
              <a:cs typeface="Yu Gothic Medium"/>
            </a:endParaRPr>
          </a:p>
        </p:txBody>
      </p:sp>
      <p:grpSp>
        <p:nvGrpSpPr>
          <p:cNvPr id="84" name="object 84"/>
          <p:cNvGrpSpPr/>
          <p:nvPr/>
        </p:nvGrpSpPr>
        <p:grpSpPr>
          <a:xfrm>
            <a:off x="8596883" y="5012435"/>
            <a:ext cx="1567180" cy="512445"/>
            <a:chOff x="8596883" y="5012435"/>
            <a:chExt cx="1567180" cy="512445"/>
          </a:xfrm>
        </p:grpSpPr>
        <p:pic>
          <p:nvPicPr>
            <p:cNvPr id="85" name="object 85"/>
            <p:cNvPicPr/>
            <p:nvPr/>
          </p:nvPicPr>
          <p:blipFill>
            <a:blip r:embed="rId30" cstate="print"/>
            <a:stretch>
              <a:fillRect/>
            </a:stretch>
          </p:blipFill>
          <p:spPr>
            <a:xfrm>
              <a:off x="8596883" y="5029199"/>
              <a:ext cx="1566672" cy="419100"/>
            </a:xfrm>
            <a:prstGeom prst="rect">
              <a:avLst/>
            </a:prstGeom>
          </p:spPr>
        </p:pic>
        <p:pic>
          <p:nvPicPr>
            <p:cNvPr id="86" name="object 86"/>
            <p:cNvPicPr/>
            <p:nvPr/>
          </p:nvPicPr>
          <p:blipFill>
            <a:blip r:embed="rId31" cstate="print"/>
            <a:stretch>
              <a:fillRect/>
            </a:stretch>
          </p:blipFill>
          <p:spPr>
            <a:xfrm>
              <a:off x="8712707" y="5012435"/>
              <a:ext cx="1333500" cy="512063"/>
            </a:xfrm>
            <a:prstGeom prst="rect">
              <a:avLst/>
            </a:prstGeom>
          </p:spPr>
        </p:pic>
        <p:sp>
          <p:nvSpPr>
            <p:cNvPr id="87" name="object 87"/>
            <p:cNvSpPr/>
            <p:nvPr/>
          </p:nvSpPr>
          <p:spPr>
            <a:xfrm>
              <a:off x="8639555" y="5049011"/>
              <a:ext cx="1481455" cy="334010"/>
            </a:xfrm>
            <a:custGeom>
              <a:avLst/>
              <a:gdLst/>
              <a:ahLst/>
              <a:cxnLst/>
              <a:rect l="l" t="t" r="r" b="b"/>
              <a:pathLst>
                <a:path w="1481454" h="334010">
                  <a:moveTo>
                    <a:pt x="1425702" y="0"/>
                  </a:moveTo>
                  <a:lnTo>
                    <a:pt x="55626" y="0"/>
                  </a:lnTo>
                  <a:lnTo>
                    <a:pt x="33973" y="4371"/>
                  </a:lnTo>
                  <a:lnTo>
                    <a:pt x="16292" y="16292"/>
                  </a:lnTo>
                  <a:lnTo>
                    <a:pt x="4371" y="33973"/>
                  </a:lnTo>
                  <a:lnTo>
                    <a:pt x="0" y="55625"/>
                  </a:lnTo>
                  <a:lnTo>
                    <a:pt x="0" y="278129"/>
                  </a:lnTo>
                  <a:lnTo>
                    <a:pt x="4371" y="299782"/>
                  </a:lnTo>
                  <a:lnTo>
                    <a:pt x="16292" y="317463"/>
                  </a:lnTo>
                  <a:lnTo>
                    <a:pt x="33973" y="329384"/>
                  </a:lnTo>
                  <a:lnTo>
                    <a:pt x="55626" y="333755"/>
                  </a:lnTo>
                  <a:lnTo>
                    <a:pt x="1425702" y="333755"/>
                  </a:lnTo>
                  <a:lnTo>
                    <a:pt x="1447354" y="329384"/>
                  </a:lnTo>
                  <a:lnTo>
                    <a:pt x="1465035" y="317463"/>
                  </a:lnTo>
                  <a:lnTo>
                    <a:pt x="1476956" y="299782"/>
                  </a:lnTo>
                  <a:lnTo>
                    <a:pt x="1481328" y="278129"/>
                  </a:lnTo>
                  <a:lnTo>
                    <a:pt x="1481328" y="55625"/>
                  </a:lnTo>
                  <a:lnTo>
                    <a:pt x="1476956" y="33973"/>
                  </a:lnTo>
                  <a:lnTo>
                    <a:pt x="1465035" y="16292"/>
                  </a:lnTo>
                  <a:lnTo>
                    <a:pt x="1447354" y="4371"/>
                  </a:lnTo>
                  <a:lnTo>
                    <a:pt x="1425702" y="0"/>
                  </a:lnTo>
                  <a:close/>
                </a:path>
              </a:pathLst>
            </a:custGeom>
            <a:solidFill>
              <a:srgbClr val="FFFF00"/>
            </a:solidFill>
          </p:spPr>
          <p:txBody>
            <a:bodyPr wrap="square" lIns="0" tIns="0" rIns="0" bIns="0" rtlCol="0"/>
            <a:lstStyle/>
            <a:p>
              <a:endParaRPr/>
            </a:p>
          </p:txBody>
        </p:sp>
      </p:grpSp>
      <p:sp>
        <p:nvSpPr>
          <p:cNvPr id="88" name="object 88"/>
          <p:cNvSpPr txBox="1"/>
          <p:nvPr/>
        </p:nvSpPr>
        <p:spPr>
          <a:xfrm>
            <a:off x="8864536" y="5066665"/>
            <a:ext cx="1033144" cy="672465"/>
          </a:xfrm>
          <a:prstGeom prst="rect">
            <a:avLst/>
          </a:prstGeom>
        </p:spPr>
        <p:txBody>
          <a:bodyPr vert="horz" wrap="square" lIns="0" tIns="12065" rIns="0" bIns="0" rtlCol="0">
            <a:spAutoFit/>
          </a:bodyPr>
          <a:lstStyle/>
          <a:p>
            <a:pPr algn="ctr">
              <a:lnSpc>
                <a:spcPct val="100000"/>
              </a:lnSpc>
              <a:spcBef>
                <a:spcPts val="95"/>
              </a:spcBef>
            </a:pPr>
            <a:r>
              <a:rPr sz="1600" spc="-45" dirty="0">
                <a:latin typeface="Yu Gothic Medium"/>
                <a:cs typeface="Yu Gothic Medium"/>
              </a:rPr>
              <a:t>医療・健康</a:t>
            </a:r>
            <a:endParaRPr sz="1600">
              <a:latin typeface="Yu Gothic Medium"/>
              <a:cs typeface="Yu Gothic Medium"/>
            </a:endParaRPr>
          </a:p>
          <a:p>
            <a:pPr algn="ctr">
              <a:lnSpc>
                <a:spcPct val="100000"/>
              </a:lnSpc>
              <a:spcBef>
                <a:spcPts val="1255"/>
              </a:spcBef>
            </a:pPr>
            <a:r>
              <a:rPr sz="1600" spc="-50" dirty="0">
                <a:latin typeface="Yu Gothic Medium"/>
                <a:cs typeface="Yu Gothic Medium"/>
              </a:rPr>
              <a:t>建築</a:t>
            </a:r>
            <a:endParaRPr sz="1600">
              <a:latin typeface="Yu Gothic Medium"/>
              <a:cs typeface="Yu Gothic Medium"/>
            </a:endParaRPr>
          </a:p>
        </p:txBody>
      </p:sp>
      <p:grpSp>
        <p:nvGrpSpPr>
          <p:cNvPr id="89" name="object 89"/>
          <p:cNvGrpSpPr/>
          <p:nvPr/>
        </p:nvGrpSpPr>
        <p:grpSpPr>
          <a:xfrm>
            <a:off x="10155935" y="5026152"/>
            <a:ext cx="1597660" cy="454659"/>
            <a:chOff x="10155935" y="5026152"/>
            <a:chExt cx="1597660" cy="454659"/>
          </a:xfrm>
        </p:grpSpPr>
        <p:pic>
          <p:nvPicPr>
            <p:cNvPr id="90" name="object 90"/>
            <p:cNvPicPr/>
            <p:nvPr/>
          </p:nvPicPr>
          <p:blipFill>
            <a:blip r:embed="rId32" cstate="print"/>
            <a:stretch>
              <a:fillRect/>
            </a:stretch>
          </p:blipFill>
          <p:spPr>
            <a:xfrm>
              <a:off x="10155935" y="5026152"/>
              <a:ext cx="1597152" cy="426720"/>
            </a:xfrm>
            <a:prstGeom prst="rect">
              <a:avLst/>
            </a:prstGeom>
          </p:spPr>
        </p:pic>
        <p:pic>
          <p:nvPicPr>
            <p:cNvPr id="91" name="object 91"/>
            <p:cNvPicPr/>
            <p:nvPr/>
          </p:nvPicPr>
          <p:blipFill>
            <a:blip r:embed="rId33" cstate="print"/>
            <a:stretch>
              <a:fillRect/>
            </a:stretch>
          </p:blipFill>
          <p:spPr>
            <a:xfrm>
              <a:off x="10171175" y="5049012"/>
              <a:ext cx="1563624" cy="431291"/>
            </a:xfrm>
            <a:prstGeom prst="rect">
              <a:avLst/>
            </a:prstGeom>
          </p:spPr>
        </p:pic>
        <p:sp>
          <p:nvSpPr>
            <p:cNvPr id="92" name="object 92"/>
            <p:cNvSpPr/>
            <p:nvPr/>
          </p:nvSpPr>
          <p:spPr>
            <a:xfrm>
              <a:off x="10198607" y="5045964"/>
              <a:ext cx="1511935" cy="341630"/>
            </a:xfrm>
            <a:custGeom>
              <a:avLst/>
              <a:gdLst/>
              <a:ahLst/>
              <a:cxnLst/>
              <a:rect l="l" t="t" r="r" b="b"/>
              <a:pathLst>
                <a:path w="1511934" h="341629">
                  <a:moveTo>
                    <a:pt x="1454912" y="0"/>
                  </a:moveTo>
                  <a:lnTo>
                    <a:pt x="56896" y="0"/>
                  </a:lnTo>
                  <a:lnTo>
                    <a:pt x="34750" y="4471"/>
                  </a:lnTo>
                  <a:lnTo>
                    <a:pt x="16665" y="16665"/>
                  </a:lnTo>
                  <a:lnTo>
                    <a:pt x="4471" y="34750"/>
                  </a:lnTo>
                  <a:lnTo>
                    <a:pt x="0" y="56895"/>
                  </a:lnTo>
                  <a:lnTo>
                    <a:pt x="0" y="284479"/>
                  </a:lnTo>
                  <a:lnTo>
                    <a:pt x="4471" y="306625"/>
                  </a:lnTo>
                  <a:lnTo>
                    <a:pt x="16665" y="324710"/>
                  </a:lnTo>
                  <a:lnTo>
                    <a:pt x="34750" y="336904"/>
                  </a:lnTo>
                  <a:lnTo>
                    <a:pt x="56896" y="341375"/>
                  </a:lnTo>
                  <a:lnTo>
                    <a:pt x="1454912" y="341375"/>
                  </a:lnTo>
                  <a:lnTo>
                    <a:pt x="1477057" y="336904"/>
                  </a:lnTo>
                  <a:lnTo>
                    <a:pt x="1495142" y="324710"/>
                  </a:lnTo>
                  <a:lnTo>
                    <a:pt x="1507336" y="306625"/>
                  </a:lnTo>
                  <a:lnTo>
                    <a:pt x="1511808" y="284479"/>
                  </a:lnTo>
                  <a:lnTo>
                    <a:pt x="1511808" y="56895"/>
                  </a:lnTo>
                  <a:lnTo>
                    <a:pt x="1507336" y="34750"/>
                  </a:lnTo>
                  <a:lnTo>
                    <a:pt x="1495142" y="16665"/>
                  </a:lnTo>
                  <a:lnTo>
                    <a:pt x="1477057" y="4471"/>
                  </a:lnTo>
                  <a:lnTo>
                    <a:pt x="1454912" y="0"/>
                  </a:lnTo>
                  <a:close/>
                </a:path>
              </a:pathLst>
            </a:custGeom>
            <a:solidFill>
              <a:srgbClr val="FFFF00"/>
            </a:solidFill>
          </p:spPr>
          <p:txBody>
            <a:bodyPr wrap="square" lIns="0" tIns="0" rIns="0" bIns="0" rtlCol="0"/>
            <a:lstStyle/>
            <a:p>
              <a:endParaRPr/>
            </a:p>
          </p:txBody>
        </p:sp>
      </p:grpSp>
      <p:sp>
        <p:nvSpPr>
          <p:cNvPr id="93" name="object 93"/>
          <p:cNvSpPr txBox="1"/>
          <p:nvPr/>
        </p:nvSpPr>
        <p:spPr>
          <a:xfrm>
            <a:off x="10300855" y="5092572"/>
            <a:ext cx="1308735" cy="223520"/>
          </a:xfrm>
          <a:prstGeom prst="rect">
            <a:avLst/>
          </a:prstGeom>
        </p:spPr>
        <p:txBody>
          <a:bodyPr vert="horz" wrap="square" lIns="0" tIns="12065" rIns="0" bIns="0" rtlCol="0">
            <a:spAutoFit/>
          </a:bodyPr>
          <a:lstStyle/>
          <a:p>
            <a:pPr marL="12700">
              <a:lnSpc>
                <a:spcPct val="100000"/>
              </a:lnSpc>
              <a:spcBef>
                <a:spcPts val="95"/>
              </a:spcBef>
            </a:pPr>
            <a:r>
              <a:rPr sz="1300" spc="-20" dirty="0">
                <a:latin typeface="Yu Gothic Medium"/>
                <a:cs typeface="Yu Gothic Medium"/>
              </a:rPr>
              <a:t>IT</a:t>
            </a:r>
            <a:r>
              <a:rPr sz="1300" spc="-50" dirty="0">
                <a:latin typeface="Yu Gothic Medium"/>
                <a:cs typeface="Yu Gothic Medium"/>
              </a:rPr>
              <a:t>/観光/エンタメ</a:t>
            </a:r>
            <a:endParaRPr sz="1300">
              <a:latin typeface="Yu Gothic Medium"/>
              <a:cs typeface="Yu Gothic Medium"/>
            </a:endParaRPr>
          </a:p>
        </p:txBody>
      </p:sp>
      <p:sp>
        <p:nvSpPr>
          <p:cNvPr id="95" name="object 95"/>
          <p:cNvSpPr txBox="1"/>
          <p:nvPr/>
        </p:nvSpPr>
        <p:spPr>
          <a:xfrm>
            <a:off x="9971531" y="1845564"/>
            <a:ext cx="1629410" cy="386080"/>
          </a:xfrm>
          <a:prstGeom prst="rect">
            <a:avLst/>
          </a:prstGeom>
          <a:solidFill>
            <a:srgbClr val="DCE6F1"/>
          </a:solidFill>
        </p:spPr>
        <p:txBody>
          <a:bodyPr vert="horz" wrap="square" lIns="0" tIns="72390" rIns="0" bIns="0" rtlCol="0">
            <a:spAutoFit/>
          </a:bodyPr>
          <a:lstStyle/>
          <a:p>
            <a:pPr marL="288290">
              <a:lnSpc>
                <a:spcPct val="100000"/>
              </a:lnSpc>
              <a:spcBef>
                <a:spcPts val="570"/>
              </a:spcBef>
            </a:pPr>
            <a:r>
              <a:rPr sz="1400" spc="-30" dirty="0">
                <a:latin typeface="Yu Gothic Medium"/>
                <a:cs typeface="Yu Gothic Medium"/>
              </a:rPr>
              <a:t>月面離着陸船</a:t>
            </a:r>
            <a:endParaRPr sz="1400">
              <a:latin typeface="Yu Gothic Medium"/>
              <a:cs typeface="Yu Gothic Medium"/>
            </a:endParaRPr>
          </a:p>
        </p:txBody>
      </p:sp>
      <p:sp>
        <p:nvSpPr>
          <p:cNvPr id="96" name="object 96"/>
          <p:cNvSpPr txBox="1"/>
          <p:nvPr/>
        </p:nvSpPr>
        <p:spPr>
          <a:xfrm>
            <a:off x="5204993" y="1248689"/>
            <a:ext cx="137287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Yu Gothic Medium"/>
                <a:cs typeface="Yu Gothic Medium"/>
              </a:rPr>
              <a:t>ゲートウェイ</a:t>
            </a:r>
            <a:endParaRPr sz="1800">
              <a:latin typeface="Yu Gothic Medium"/>
              <a:cs typeface="Yu Gothic Medium"/>
            </a:endParaRPr>
          </a:p>
        </p:txBody>
      </p:sp>
      <p:sp>
        <p:nvSpPr>
          <p:cNvPr id="97" name="object 97"/>
          <p:cNvSpPr txBox="1"/>
          <p:nvPr/>
        </p:nvSpPr>
        <p:spPr>
          <a:xfrm>
            <a:off x="9441942" y="919733"/>
            <a:ext cx="2502535" cy="337185"/>
          </a:xfrm>
          <a:prstGeom prst="rect">
            <a:avLst/>
          </a:prstGeom>
          <a:solidFill>
            <a:srgbClr val="DCE6F1"/>
          </a:solidFill>
          <a:ln w="25400">
            <a:solidFill>
              <a:srgbClr val="000000"/>
            </a:solidFill>
          </a:ln>
        </p:spPr>
        <p:txBody>
          <a:bodyPr vert="horz" wrap="square" lIns="0" tIns="46990" rIns="0" bIns="0" rtlCol="0">
            <a:spAutoFit/>
          </a:bodyPr>
          <a:lstStyle/>
          <a:p>
            <a:pPr marL="111760">
              <a:lnSpc>
                <a:spcPct val="100000"/>
              </a:lnSpc>
              <a:spcBef>
                <a:spcPts val="370"/>
              </a:spcBef>
            </a:pPr>
            <a:r>
              <a:rPr sz="1400" spc="-45" dirty="0">
                <a:latin typeface="Yu Gothic Medium"/>
                <a:cs typeface="Yu Gothic Medium"/>
              </a:rPr>
              <a:t>月周辺小型衛星インフラ構築</a:t>
            </a:r>
            <a:endParaRPr sz="1400">
              <a:latin typeface="Yu Gothic Medium"/>
              <a:cs typeface="Yu Gothic Medium"/>
            </a:endParaRPr>
          </a:p>
        </p:txBody>
      </p:sp>
      <p:sp>
        <p:nvSpPr>
          <p:cNvPr id="98" name="object 98"/>
          <p:cNvSpPr txBox="1"/>
          <p:nvPr/>
        </p:nvSpPr>
        <p:spPr>
          <a:xfrm>
            <a:off x="6839711" y="1501139"/>
            <a:ext cx="1615440" cy="330835"/>
          </a:xfrm>
          <a:prstGeom prst="rect">
            <a:avLst/>
          </a:prstGeom>
          <a:solidFill>
            <a:srgbClr val="DCE6F1"/>
          </a:solidFill>
        </p:spPr>
        <p:txBody>
          <a:bodyPr vert="horz" wrap="square" lIns="0" tIns="57150" rIns="0" bIns="0" rtlCol="0">
            <a:spAutoFit/>
          </a:bodyPr>
          <a:lstStyle/>
          <a:p>
            <a:pPr marL="105410">
              <a:lnSpc>
                <a:spcPct val="100000"/>
              </a:lnSpc>
              <a:spcBef>
                <a:spcPts val="450"/>
              </a:spcBef>
            </a:pPr>
            <a:r>
              <a:rPr sz="1400" spc="-35" dirty="0">
                <a:latin typeface="Yu Gothic Medium"/>
                <a:cs typeface="Yu Gothic Medium"/>
              </a:rPr>
              <a:t>月面への物資補給</a:t>
            </a:r>
            <a:endParaRPr sz="1400">
              <a:latin typeface="Yu Gothic Medium"/>
              <a:cs typeface="Yu Gothic Medium"/>
            </a:endParaRPr>
          </a:p>
        </p:txBody>
      </p:sp>
      <p:grpSp>
        <p:nvGrpSpPr>
          <p:cNvPr id="99" name="object 99"/>
          <p:cNvGrpSpPr/>
          <p:nvPr/>
        </p:nvGrpSpPr>
        <p:grpSpPr>
          <a:xfrm>
            <a:off x="1319783" y="4831080"/>
            <a:ext cx="1427988" cy="512063"/>
            <a:chOff x="1319783" y="4831080"/>
            <a:chExt cx="1427988" cy="512063"/>
          </a:xfrm>
        </p:grpSpPr>
        <p:pic>
          <p:nvPicPr>
            <p:cNvPr id="101" name="object 101"/>
            <p:cNvPicPr/>
            <p:nvPr/>
          </p:nvPicPr>
          <p:blipFill>
            <a:blip r:embed="rId34" cstate="print"/>
            <a:stretch>
              <a:fillRect/>
            </a:stretch>
          </p:blipFill>
          <p:spPr>
            <a:xfrm>
              <a:off x="1319783" y="4846319"/>
              <a:ext cx="1427988" cy="423672"/>
            </a:xfrm>
            <a:prstGeom prst="rect">
              <a:avLst/>
            </a:prstGeom>
          </p:spPr>
        </p:pic>
        <p:pic>
          <p:nvPicPr>
            <p:cNvPr id="102" name="object 102"/>
            <p:cNvPicPr/>
            <p:nvPr/>
          </p:nvPicPr>
          <p:blipFill>
            <a:blip r:embed="rId35" cstate="print"/>
            <a:stretch>
              <a:fillRect/>
            </a:stretch>
          </p:blipFill>
          <p:spPr>
            <a:xfrm>
              <a:off x="1467611" y="4831080"/>
              <a:ext cx="1133856" cy="512063"/>
            </a:xfrm>
            <a:prstGeom prst="rect">
              <a:avLst/>
            </a:prstGeom>
          </p:spPr>
        </p:pic>
        <p:sp>
          <p:nvSpPr>
            <p:cNvPr id="103" name="object 103"/>
            <p:cNvSpPr/>
            <p:nvPr/>
          </p:nvSpPr>
          <p:spPr>
            <a:xfrm>
              <a:off x="1362455" y="4866131"/>
              <a:ext cx="1343025" cy="338455"/>
            </a:xfrm>
            <a:custGeom>
              <a:avLst/>
              <a:gdLst/>
              <a:ahLst/>
              <a:cxnLst/>
              <a:rect l="l" t="t" r="r" b="b"/>
              <a:pathLst>
                <a:path w="1343025" h="338454">
                  <a:moveTo>
                    <a:pt x="1286256" y="0"/>
                  </a:moveTo>
                  <a:lnTo>
                    <a:pt x="56388" y="0"/>
                  </a:lnTo>
                  <a:lnTo>
                    <a:pt x="34440" y="4431"/>
                  </a:lnTo>
                  <a:lnTo>
                    <a:pt x="16516" y="16516"/>
                  </a:lnTo>
                  <a:lnTo>
                    <a:pt x="4431" y="34440"/>
                  </a:lnTo>
                  <a:lnTo>
                    <a:pt x="0" y="56388"/>
                  </a:lnTo>
                  <a:lnTo>
                    <a:pt x="0" y="281940"/>
                  </a:lnTo>
                  <a:lnTo>
                    <a:pt x="4431" y="303887"/>
                  </a:lnTo>
                  <a:lnTo>
                    <a:pt x="16516" y="321811"/>
                  </a:lnTo>
                  <a:lnTo>
                    <a:pt x="34440" y="333896"/>
                  </a:lnTo>
                  <a:lnTo>
                    <a:pt x="56388" y="338328"/>
                  </a:lnTo>
                  <a:lnTo>
                    <a:pt x="1286256" y="338328"/>
                  </a:lnTo>
                  <a:lnTo>
                    <a:pt x="1308203" y="333896"/>
                  </a:lnTo>
                  <a:lnTo>
                    <a:pt x="1326127" y="321811"/>
                  </a:lnTo>
                  <a:lnTo>
                    <a:pt x="1338212" y="303887"/>
                  </a:lnTo>
                  <a:lnTo>
                    <a:pt x="1342644" y="281940"/>
                  </a:lnTo>
                  <a:lnTo>
                    <a:pt x="1342644" y="56388"/>
                  </a:lnTo>
                  <a:lnTo>
                    <a:pt x="1338212" y="34440"/>
                  </a:lnTo>
                  <a:lnTo>
                    <a:pt x="1326127" y="16516"/>
                  </a:lnTo>
                  <a:lnTo>
                    <a:pt x="1308203" y="4431"/>
                  </a:lnTo>
                  <a:lnTo>
                    <a:pt x="1286256" y="0"/>
                  </a:lnTo>
                  <a:close/>
                </a:path>
              </a:pathLst>
            </a:custGeom>
            <a:solidFill>
              <a:srgbClr val="FFFF00"/>
            </a:solidFill>
          </p:spPr>
          <p:txBody>
            <a:bodyPr wrap="square" lIns="0" tIns="0" rIns="0" bIns="0" rtlCol="0"/>
            <a:lstStyle/>
            <a:p>
              <a:endParaRPr/>
            </a:p>
          </p:txBody>
        </p:sp>
      </p:grpSp>
      <p:sp>
        <p:nvSpPr>
          <p:cNvPr id="104" name="object 104"/>
          <p:cNvSpPr txBox="1"/>
          <p:nvPr/>
        </p:nvSpPr>
        <p:spPr>
          <a:xfrm>
            <a:off x="1618945" y="4885258"/>
            <a:ext cx="831850"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Yu Gothic Medium"/>
                <a:cs typeface="Yu Gothic Medium"/>
              </a:rPr>
              <a:t>アパレル</a:t>
            </a:r>
            <a:endParaRPr sz="1600">
              <a:latin typeface="Yu Gothic Medium"/>
              <a:cs typeface="Yu Gothic Medium"/>
            </a:endParaRPr>
          </a:p>
        </p:txBody>
      </p:sp>
      <p:sp>
        <p:nvSpPr>
          <p:cNvPr id="105" name="object 105"/>
          <p:cNvSpPr/>
          <p:nvPr/>
        </p:nvSpPr>
        <p:spPr>
          <a:xfrm>
            <a:off x="10667" y="12191"/>
            <a:ext cx="10898505" cy="449580"/>
          </a:xfrm>
          <a:custGeom>
            <a:avLst/>
            <a:gdLst/>
            <a:ahLst/>
            <a:cxnLst/>
            <a:rect l="l" t="t" r="r" b="b"/>
            <a:pathLst>
              <a:path w="10898505" h="449580">
                <a:moveTo>
                  <a:pt x="10898124" y="0"/>
                </a:moveTo>
                <a:lnTo>
                  <a:pt x="0" y="0"/>
                </a:lnTo>
                <a:lnTo>
                  <a:pt x="0" y="449579"/>
                </a:lnTo>
                <a:lnTo>
                  <a:pt x="10898124" y="449579"/>
                </a:lnTo>
                <a:lnTo>
                  <a:pt x="10898124" y="0"/>
                </a:lnTo>
                <a:close/>
              </a:path>
            </a:pathLst>
          </a:custGeom>
          <a:solidFill>
            <a:srgbClr val="7E7E7E">
              <a:alpha val="67057"/>
            </a:srgbClr>
          </a:solidFill>
        </p:spPr>
        <p:txBody>
          <a:bodyPr wrap="square" lIns="0" tIns="0" rIns="0" bIns="0" rtlCol="0"/>
          <a:lstStyle/>
          <a:p>
            <a:endParaRPr/>
          </a:p>
        </p:txBody>
      </p:sp>
      <p:pic>
        <p:nvPicPr>
          <p:cNvPr id="107" name="object 107"/>
          <p:cNvPicPr/>
          <p:nvPr/>
        </p:nvPicPr>
        <p:blipFill>
          <a:blip r:embed="rId36" cstate="print"/>
          <a:stretch>
            <a:fillRect/>
          </a:stretch>
        </p:blipFill>
        <p:spPr>
          <a:xfrm>
            <a:off x="3026664" y="5711952"/>
            <a:ext cx="1708404" cy="963167"/>
          </a:xfrm>
          <a:prstGeom prst="rect">
            <a:avLst/>
          </a:prstGeom>
        </p:spPr>
      </p:pic>
      <p:sp>
        <p:nvSpPr>
          <p:cNvPr id="108" name="object 108"/>
          <p:cNvSpPr txBox="1"/>
          <p:nvPr/>
        </p:nvSpPr>
        <p:spPr>
          <a:xfrm>
            <a:off x="3886441" y="5815256"/>
            <a:ext cx="714375" cy="19367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FFFFFF"/>
                </a:solidFill>
                <a:latin typeface="Yu Gothic Medium"/>
                <a:cs typeface="Yu Gothic Medium"/>
              </a:rPr>
              <a:t>©TOYOTA</a:t>
            </a:r>
            <a:endParaRPr sz="1100">
              <a:latin typeface="Yu Gothic Medium"/>
              <a:cs typeface="Yu Gothic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83379" y="4607052"/>
            <a:ext cx="3020568" cy="2250948"/>
          </a:xfrm>
          <a:prstGeom prst="rect">
            <a:avLst/>
          </a:prstGeom>
        </p:spPr>
      </p:pic>
      <p:grpSp>
        <p:nvGrpSpPr>
          <p:cNvPr id="4" name="object 4"/>
          <p:cNvGrpSpPr/>
          <p:nvPr/>
        </p:nvGrpSpPr>
        <p:grpSpPr>
          <a:xfrm>
            <a:off x="0" y="621791"/>
            <a:ext cx="12192000" cy="6236335"/>
            <a:chOff x="0" y="621791"/>
            <a:chExt cx="12192000" cy="6236335"/>
          </a:xfrm>
        </p:grpSpPr>
        <p:pic>
          <p:nvPicPr>
            <p:cNvPr id="5" name="object 5"/>
            <p:cNvPicPr/>
            <p:nvPr/>
          </p:nvPicPr>
          <p:blipFill>
            <a:blip r:embed="rId3" cstate="print"/>
            <a:stretch>
              <a:fillRect/>
            </a:stretch>
          </p:blipFill>
          <p:spPr>
            <a:xfrm>
              <a:off x="0" y="1480692"/>
              <a:ext cx="4876800" cy="5377306"/>
            </a:xfrm>
            <a:prstGeom prst="rect">
              <a:avLst/>
            </a:prstGeom>
          </p:spPr>
        </p:pic>
        <p:pic>
          <p:nvPicPr>
            <p:cNvPr id="6" name="object 6"/>
            <p:cNvPicPr/>
            <p:nvPr/>
          </p:nvPicPr>
          <p:blipFill>
            <a:blip r:embed="rId4" cstate="print"/>
            <a:stretch>
              <a:fillRect/>
            </a:stretch>
          </p:blipFill>
          <p:spPr>
            <a:xfrm>
              <a:off x="7225283" y="1670303"/>
              <a:ext cx="4966716" cy="5187696"/>
            </a:xfrm>
            <a:prstGeom prst="rect">
              <a:avLst/>
            </a:prstGeom>
          </p:spPr>
        </p:pic>
        <p:sp>
          <p:nvSpPr>
            <p:cNvPr id="7" name="object 7"/>
            <p:cNvSpPr/>
            <p:nvPr/>
          </p:nvSpPr>
          <p:spPr>
            <a:xfrm>
              <a:off x="7200772" y="621791"/>
              <a:ext cx="6350" cy="6236335"/>
            </a:xfrm>
            <a:custGeom>
              <a:avLst/>
              <a:gdLst/>
              <a:ahLst/>
              <a:cxnLst/>
              <a:rect l="l" t="t" r="r" b="b"/>
              <a:pathLst>
                <a:path w="6350" h="6236334">
                  <a:moveTo>
                    <a:pt x="6350" y="0"/>
                  </a:moveTo>
                  <a:lnTo>
                    <a:pt x="0" y="0"/>
                  </a:lnTo>
                  <a:lnTo>
                    <a:pt x="0" y="6236208"/>
                  </a:lnTo>
                  <a:lnTo>
                    <a:pt x="6350" y="6236208"/>
                  </a:lnTo>
                  <a:lnTo>
                    <a:pt x="6350" y="0"/>
                  </a:lnTo>
                  <a:close/>
                </a:path>
              </a:pathLst>
            </a:custGeom>
            <a:solidFill>
              <a:srgbClr val="D9D9D9"/>
            </a:solidFill>
          </p:spPr>
          <p:txBody>
            <a:bodyPr wrap="square" lIns="0" tIns="0" rIns="0" bIns="0" rtlCol="0"/>
            <a:lstStyle/>
            <a:p>
              <a:endParaRPr/>
            </a:p>
          </p:txBody>
        </p:sp>
        <p:pic>
          <p:nvPicPr>
            <p:cNvPr id="8" name="object 8"/>
            <p:cNvPicPr/>
            <p:nvPr/>
          </p:nvPicPr>
          <p:blipFill>
            <a:blip r:embed="rId5" cstate="print"/>
            <a:stretch>
              <a:fillRect/>
            </a:stretch>
          </p:blipFill>
          <p:spPr>
            <a:xfrm>
              <a:off x="138684" y="5082539"/>
              <a:ext cx="1624584" cy="1623060"/>
            </a:xfrm>
            <a:prstGeom prst="rect">
              <a:avLst/>
            </a:prstGeom>
          </p:spPr>
        </p:pic>
      </p:grpSp>
      <p:sp>
        <p:nvSpPr>
          <p:cNvPr id="9" name="object 9"/>
          <p:cNvSpPr txBox="1"/>
          <p:nvPr/>
        </p:nvSpPr>
        <p:spPr>
          <a:xfrm>
            <a:off x="631430" y="5911509"/>
            <a:ext cx="639445" cy="513080"/>
          </a:xfrm>
          <a:prstGeom prst="rect">
            <a:avLst/>
          </a:prstGeom>
        </p:spPr>
        <p:txBody>
          <a:bodyPr vert="horz" wrap="square" lIns="0" tIns="12065" rIns="0" bIns="0" rtlCol="0">
            <a:spAutoFit/>
          </a:bodyPr>
          <a:lstStyle/>
          <a:p>
            <a:pPr marL="12700">
              <a:lnSpc>
                <a:spcPct val="100000"/>
              </a:lnSpc>
              <a:spcBef>
                <a:spcPts val="95"/>
              </a:spcBef>
            </a:pPr>
            <a:r>
              <a:rPr sz="1600" spc="-10" dirty="0">
                <a:latin typeface="Yu Gothic Medium"/>
                <a:cs typeface="Yu Gothic Medium"/>
              </a:rPr>
              <a:t>2023.9</a:t>
            </a:r>
            <a:endParaRPr sz="1600">
              <a:latin typeface="Yu Gothic Medium"/>
              <a:cs typeface="Yu Gothic Medium"/>
            </a:endParaRPr>
          </a:p>
          <a:p>
            <a:pPr marL="17145">
              <a:lnSpc>
                <a:spcPct val="100000"/>
              </a:lnSpc>
            </a:pPr>
            <a:r>
              <a:rPr sz="1600" spc="-45" dirty="0">
                <a:latin typeface="Yu Gothic Medium"/>
                <a:cs typeface="Yu Gothic Medium"/>
              </a:rPr>
              <a:t>打上げ</a:t>
            </a:r>
            <a:endParaRPr sz="1600">
              <a:latin typeface="Yu Gothic Medium"/>
              <a:cs typeface="Yu Gothic Medium"/>
            </a:endParaRPr>
          </a:p>
        </p:txBody>
      </p:sp>
      <p:grpSp>
        <p:nvGrpSpPr>
          <p:cNvPr id="10" name="object 10"/>
          <p:cNvGrpSpPr/>
          <p:nvPr/>
        </p:nvGrpSpPr>
        <p:grpSpPr>
          <a:xfrm>
            <a:off x="4899659" y="1315211"/>
            <a:ext cx="3877310" cy="2237740"/>
            <a:chOff x="4899659" y="1315211"/>
            <a:chExt cx="3877310" cy="2237740"/>
          </a:xfrm>
        </p:grpSpPr>
        <p:pic>
          <p:nvPicPr>
            <p:cNvPr id="11" name="object 11"/>
            <p:cNvPicPr/>
            <p:nvPr/>
          </p:nvPicPr>
          <p:blipFill>
            <a:blip r:embed="rId6" cstate="print"/>
            <a:stretch>
              <a:fillRect/>
            </a:stretch>
          </p:blipFill>
          <p:spPr>
            <a:xfrm>
              <a:off x="7487411" y="1328927"/>
              <a:ext cx="633971" cy="606539"/>
            </a:xfrm>
            <a:prstGeom prst="rect">
              <a:avLst/>
            </a:prstGeom>
          </p:spPr>
        </p:pic>
        <p:pic>
          <p:nvPicPr>
            <p:cNvPr id="12" name="object 12"/>
            <p:cNvPicPr/>
            <p:nvPr/>
          </p:nvPicPr>
          <p:blipFill>
            <a:blip r:embed="rId7" cstate="print"/>
            <a:stretch>
              <a:fillRect/>
            </a:stretch>
          </p:blipFill>
          <p:spPr>
            <a:xfrm>
              <a:off x="8142731" y="1315211"/>
              <a:ext cx="633983" cy="379475"/>
            </a:xfrm>
            <a:prstGeom prst="rect">
              <a:avLst/>
            </a:prstGeom>
          </p:spPr>
        </p:pic>
        <p:pic>
          <p:nvPicPr>
            <p:cNvPr id="13" name="object 13"/>
            <p:cNvPicPr/>
            <p:nvPr/>
          </p:nvPicPr>
          <p:blipFill>
            <a:blip r:embed="rId8" cstate="print"/>
            <a:stretch>
              <a:fillRect/>
            </a:stretch>
          </p:blipFill>
          <p:spPr>
            <a:xfrm>
              <a:off x="4899659" y="2375915"/>
              <a:ext cx="1141476" cy="566927"/>
            </a:xfrm>
            <a:prstGeom prst="rect">
              <a:avLst/>
            </a:prstGeom>
          </p:spPr>
        </p:pic>
        <p:pic>
          <p:nvPicPr>
            <p:cNvPr id="14" name="object 14"/>
            <p:cNvPicPr/>
            <p:nvPr/>
          </p:nvPicPr>
          <p:blipFill>
            <a:blip r:embed="rId9" cstate="print"/>
            <a:stretch>
              <a:fillRect/>
            </a:stretch>
          </p:blipFill>
          <p:spPr>
            <a:xfrm>
              <a:off x="4899659" y="2680715"/>
              <a:ext cx="1101852" cy="566927"/>
            </a:xfrm>
            <a:prstGeom prst="rect">
              <a:avLst/>
            </a:prstGeom>
          </p:spPr>
        </p:pic>
        <p:pic>
          <p:nvPicPr>
            <p:cNvPr id="15" name="object 15"/>
            <p:cNvPicPr/>
            <p:nvPr/>
          </p:nvPicPr>
          <p:blipFill>
            <a:blip r:embed="rId10" cstate="print"/>
            <a:stretch>
              <a:fillRect/>
            </a:stretch>
          </p:blipFill>
          <p:spPr>
            <a:xfrm>
              <a:off x="4899659" y="2985516"/>
              <a:ext cx="2119884" cy="566927"/>
            </a:xfrm>
            <a:prstGeom prst="rect">
              <a:avLst/>
            </a:prstGeom>
          </p:spPr>
        </p:pic>
      </p:grpSp>
      <p:sp>
        <p:nvSpPr>
          <p:cNvPr id="18" name="object 18"/>
          <p:cNvSpPr txBox="1">
            <a:spLocks noGrp="1"/>
          </p:cNvSpPr>
          <p:nvPr>
            <p:ph type="title"/>
          </p:nvPr>
        </p:nvSpPr>
        <p:spPr>
          <a:xfrm>
            <a:off x="1" y="-29655"/>
            <a:ext cx="12169392" cy="566181"/>
          </a:xfrm>
          <a:prstGeom prst="rect">
            <a:avLst/>
          </a:prstGeom>
        </p:spPr>
        <p:txBody>
          <a:bodyPr vert="horz" wrap="square" lIns="0" tIns="12065" rIns="0" bIns="0" rtlCol="0">
            <a:spAutoFit/>
          </a:bodyPr>
          <a:lstStyle/>
          <a:p>
            <a:pPr marL="12700" algn="ctr">
              <a:lnSpc>
                <a:spcPct val="100000"/>
              </a:lnSpc>
              <a:spcBef>
                <a:spcPts val="95"/>
              </a:spcBef>
              <a:tabLst>
                <a:tab pos="701040" algn="l"/>
              </a:tabLst>
            </a:pPr>
            <a:r>
              <a:rPr sz="3600" spc="-40" dirty="0" err="1">
                <a:latin typeface="BIZ UDP明朝 Medium" panose="02020500000000000000" pitchFamily="18" charset="-128"/>
                <a:ea typeface="BIZ UDP明朝 Medium" panose="02020500000000000000" pitchFamily="18" charset="-128"/>
              </a:rPr>
              <a:t>月面無人探査</a:t>
            </a:r>
            <a:endParaRPr sz="3600" spc="-40" dirty="0">
              <a:latin typeface="BIZ UDP明朝 Medium" panose="02020500000000000000" pitchFamily="18" charset="-128"/>
              <a:ea typeface="BIZ UDP明朝 Medium" panose="02020500000000000000" pitchFamily="18" charset="-128"/>
            </a:endParaRPr>
          </a:p>
        </p:txBody>
      </p:sp>
      <p:sp>
        <p:nvSpPr>
          <p:cNvPr id="19" name="object 19"/>
          <p:cNvSpPr txBox="1"/>
          <p:nvPr/>
        </p:nvSpPr>
        <p:spPr>
          <a:xfrm>
            <a:off x="5046141" y="2424392"/>
            <a:ext cx="1807210" cy="940435"/>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FFFFFF"/>
                </a:solidFill>
                <a:latin typeface="Yu Gothic"/>
                <a:cs typeface="Yu Gothic"/>
              </a:rPr>
              <a:t>2024.1</a:t>
            </a:r>
            <a:endParaRPr sz="2000" dirty="0">
              <a:latin typeface="Yu Gothic"/>
              <a:cs typeface="Yu Gothic"/>
            </a:endParaRPr>
          </a:p>
          <a:p>
            <a:pPr marL="12700">
              <a:lnSpc>
                <a:spcPct val="100000"/>
              </a:lnSpc>
            </a:pPr>
            <a:r>
              <a:rPr sz="2000" b="1" spc="-20" dirty="0">
                <a:solidFill>
                  <a:srgbClr val="FFFFFF"/>
                </a:solidFill>
                <a:latin typeface="Yu Gothic"/>
                <a:cs typeface="Yu Gothic"/>
              </a:rPr>
              <a:t>日本初</a:t>
            </a:r>
            <a:endParaRPr sz="2000" dirty="0">
              <a:latin typeface="Yu Gothic"/>
              <a:cs typeface="Yu Gothic"/>
            </a:endParaRPr>
          </a:p>
          <a:p>
            <a:pPr marL="12700">
              <a:lnSpc>
                <a:spcPct val="100000"/>
              </a:lnSpc>
            </a:pPr>
            <a:r>
              <a:rPr sz="2000" b="1" spc="-10" dirty="0">
                <a:solidFill>
                  <a:srgbClr val="FFFFFF"/>
                </a:solidFill>
                <a:latin typeface="Yu Gothic"/>
                <a:cs typeface="Yu Gothic"/>
              </a:rPr>
              <a:t>月面着陸に成功</a:t>
            </a:r>
            <a:endParaRPr sz="2000" dirty="0">
              <a:latin typeface="Yu Gothic"/>
              <a:cs typeface="Yu Gothic"/>
            </a:endParaRPr>
          </a:p>
        </p:txBody>
      </p:sp>
      <p:grpSp>
        <p:nvGrpSpPr>
          <p:cNvPr id="20" name="object 20"/>
          <p:cNvGrpSpPr/>
          <p:nvPr/>
        </p:nvGrpSpPr>
        <p:grpSpPr>
          <a:xfrm>
            <a:off x="4899659" y="3595115"/>
            <a:ext cx="2266315" cy="1176655"/>
            <a:chOff x="4899659" y="3595115"/>
            <a:chExt cx="2266315" cy="1176655"/>
          </a:xfrm>
        </p:grpSpPr>
        <p:pic>
          <p:nvPicPr>
            <p:cNvPr id="21" name="object 21"/>
            <p:cNvPicPr/>
            <p:nvPr/>
          </p:nvPicPr>
          <p:blipFill>
            <a:blip r:embed="rId11" cstate="print"/>
            <a:stretch>
              <a:fillRect/>
            </a:stretch>
          </p:blipFill>
          <p:spPr>
            <a:xfrm>
              <a:off x="4899659" y="3595115"/>
              <a:ext cx="1141476" cy="566927"/>
            </a:xfrm>
            <a:prstGeom prst="rect">
              <a:avLst/>
            </a:prstGeom>
          </p:spPr>
        </p:pic>
        <p:pic>
          <p:nvPicPr>
            <p:cNvPr id="22" name="object 22"/>
            <p:cNvPicPr/>
            <p:nvPr/>
          </p:nvPicPr>
          <p:blipFill>
            <a:blip r:embed="rId12" cstate="print"/>
            <a:stretch>
              <a:fillRect/>
            </a:stretch>
          </p:blipFill>
          <p:spPr>
            <a:xfrm>
              <a:off x="5702807" y="3595115"/>
              <a:ext cx="1101852" cy="566927"/>
            </a:xfrm>
            <a:prstGeom prst="rect">
              <a:avLst/>
            </a:prstGeom>
          </p:spPr>
        </p:pic>
        <p:pic>
          <p:nvPicPr>
            <p:cNvPr id="23" name="object 23"/>
            <p:cNvPicPr/>
            <p:nvPr/>
          </p:nvPicPr>
          <p:blipFill>
            <a:blip r:embed="rId13" cstate="print"/>
            <a:stretch>
              <a:fillRect/>
            </a:stretch>
          </p:blipFill>
          <p:spPr>
            <a:xfrm>
              <a:off x="4899659" y="3899915"/>
              <a:ext cx="484632" cy="566928"/>
            </a:xfrm>
            <a:prstGeom prst="rect">
              <a:avLst/>
            </a:prstGeom>
          </p:spPr>
        </p:pic>
        <p:pic>
          <p:nvPicPr>
            <p:cNvPr id="24" name="object 24"/>
            <p:cNvPicPr/>
            <p:nvPr/>
          </p:nvPicPr>
          <p:blipFill>
            <a:blip r:embed="rId14" cstate="print"/>
            <a:stretch>
              <a:fillRect/>
            </a:stretch>
          </p:blipFill>
          <p:spPr>
            <a:xfrm>
              <a:off x="5045963" y="3899915"/>
              <a:ext cx="2119884" cy="566927"/>
            </a:xfrm>
            <a:prstGeom prst="rect">
              <a:avLst/>
            </a:prstGeom>
          </p:spPr>
        </p:pic>
        <p:pic>
          <p:nvPicPr>
            <p:cNvPr id="25" name="object 25"/>
            <p:cNvPicPr/>
            <p:nvPr/>
          </p:nvPicPr>
          <p:blipFill>
            <a:blip r:embed="rId15" cstate="print"/>
            <a:stretch>
              <a:fillRect/>
            </a:stretch>
          </p:blipFill>
          <p:spPr>
            <a:xfrm>
              <a:off x="4899659" y="4204715"/>
              <a:ext cx="1610867" cy="566927"/>
            </a:xfrm>
            <a:prstGeom prst="rect">
              <a:avLst/>
            </a:prstGeom>
          </p:spPr>
        </p:pic>
      </p:grpSp>
      <p:sp>
        <p:nvSpPr>
          <p:cNvPr id="26" name="object 26"/>
          <p:cNvSpPr txBox="1"/>
          <p:nvPr/>
        </p:nvSpPr>
        <p:spPr>
          <a:xfrm>
            <a:off x="5046141" y="3643591"/>
            <a:ext cx="1953260" cy="940435"/>
          </a:xfrm>
          <a:prstGeom prst="rect">
            <a:avLst/>
          </a:prstGeom>
        </p:spPr>
        <p:txBody>
          <a:bodyPr vert="horz" wrap="square" lIns="0" tIns="12700" rIns="0" bIns="0" rtlCol="0">
            <a:spAutoFit/>
          </a:bodyPr>
          <a:lstStyle/>
          <a:p>
            <a:pPr marL="12700">
              <a:lnSpc>
                <a:spcPct val="100000"/>
              </a:lnSpc>
              <a:spcBef>
                <a:spcPts val="100"/>
              </a:spcBef>
            </a:pPr>
            <a:r>
              <a:rPr sz="2000" b="1" spc="-20" dirty="0">
                <a:solidFill>
                  <a:srgbClr val="FFFFFF"/>
                </a:solidFill>
                <a:latin typeface="Yu Gothic"/>
                <a:cs typeface="Yu Gothic"/>
              </a:rPr>
              <a:t>2024.3までに</a:t>
            </a:r>
            <a:endParaRPr sz="2000">
              <a:latin typeface="Yu Gothic"/>
              <a:cs typeface="Yu Gothic"/>
            </a:endParaRPr>
          </a:p>
          <a:p>
            <a:pPr marL="12700" marR="5080">
              <a:lnSpc>
                <a:spcPct val="100000"/>
              </a:lnSpc>
            </a:pPr>
            <a:r>
              <a:rPr sz="2000" b="1" spc="-20" dirty="0">
                <a:solidFill>
                  <a:srgbClr val="FFFFFF"/>
                </a:solidFill>
                <a:latin typeface="Yu Gothic"/>
                <a:cs typeface="Yu Gothic"/>
              </a:rPr>
              <a:t>2</a:t>
            </a:r>
            <a:r>
              <a:rPr sz="2000" b="1" spc="-10" dirty="0">
                <a:solidFill>
                  <a:srgbClr val="FFFFFF"/>
                </a:solidFill>
                <a:latin typeface="Yu Gothic"/>
                <a:cs typeface="Yu Gothic"/>
              </a:rPr>
              <a:t>度の越夜に成功現在休眠中</a:t>
            </a:r>
            <a:endParaRPr sz="2000">
              <a:latin typeface="Yu Gothic"/>
              <a:cs typeface="Yu Gothic"/>
            </a:endParaRPr>
          </a:p>
        </p:txBody>
      </p:sp>
      <p:grpSp>
        <p:nvGrpSpPr>
          <p:cNvPr id="27" name="object 27"/>
          <p:cNvGrpSpPr/>
          <p:nvPr/>
        </p:nvGrpSpPr>
        <p:grpSpPr>
          <a:xfrm>
            <a:off x="0" y="783336"/>
            <a:ext cx="4034154" cy="643255"/>
            <a:chOff x="0" y="783336"/>
            <a:chExt cx="4034154" cy="643255"/>
          </a:xfrm>
        </p:grpSpPr>
        <p:sp>
          <p:nvSpPr>
            <p:cNvPr id="28" name="object 28"/>
            <p:cNvSpPr/>
            <p:nvPr/>
          </p:nvSpPr>
          <p:spPr>
            <a:xfrm>
              <a:off x="10667" y="830580"/>
              <a:ext cx="4023360" cy="462280"/>
            </a:xfrm>
            <a:custGeom>
              <a:avLst/>
              <a:gdLst/>
              <a:ahLst/>
              <a:cxnLst/>
              <a:rect l="l" t="t" r="r" b="b"/>
              <a:pathLst>
                <a:path w="4023360" h="462280">
                  <a:moveTo>
                    <a:pt x="4023360" y="0"/>
                  </a:moveTo>
                  <a:lnTo>
                    <a:pt x="0" y="0"/>
                  </a:lnTo>
                  <a:lnTo>
                    <a:pt x="0" y="461772"/>
                  </a:lnTo>
                  <a:lnTo>
                    <a:pt x="4023360" y="461772"/>
                  </a:lnTo>
                  <a:lnTo>
                    <a:pt x="4023360" y="0"/>
                  </a:lnTo>
                  <a:close/>
                </a:path>
              </a:pathLst>
            </a:custGeom>
            <a:solidFill>
              <a:srgbClr val="938953">
                <a:alpha val="56079"/>
              </a:srgbClr>
            </a:solidFill>
          </p:spPr>
          <p:txBody>
            <a:bodyPr wrap="square" lIns="0" tIns="0" rIns="0" bIns="0" rtlCol="0"/>
            <a:lstStyle/>
            <a:p>
              <a:endParaRPr/>
            </a:p>
          </p:txBody>
        </p:sp>
        <p:pic>
          <p:nvPicPr>
            <p:cNvPr id="29" name="object 29"/>
            <p:cNvPicPr/>
            <p:nvPr/>
          </p:nvPicPr>
          <p:blipFill>
            <a:blip r:embed="rId16" cstate="print"/>
            <a:stretch>
              <a:fillRect/>
            </a:stretch>
          </p:blipFill>
          <p:spPr>
            <a:xfrm>
              <a:off x="0" y="783336"/>
              <a:ext cx="3051048" cy="643127"/>
            </a:xfrm>
            <a:prstGeom prst="rect">
              <a:avLst/>
            </a:prstGeom>
          </p:spPr>
        </p:pic>
        <p:pic>
          <p:nvPicPr>
            <p:cNvPr id="30" name="object 30"/>
            <p:cNvPicPr/>
            <p:nvPr/>
          </p:nvPicPr>
          <p:blipFill>
            <a:blip r:embed="rId17" cstate="print"/>
            <a:stretch>
              <a:fillRect/>
            </a:stretch>
          </p:blipFill>
          <p:spPr>
            <a:xfrm>
              <a:off x="2682239" y="783336"/>
              <a:ext cx="1123188" cy="643127"/>
            </a:xfrm>
            <a:prstGeom prst="rect">
              <a:avLst/>
            </a:prstGeom>
          </p:spPr>
        </p:pic>
      </p:grpSp>
      <p:sp>
        <p:nvSpPr>
          <p:cNvPr id="31" name="object 31"/>
          <p:cNvSpPr txBox="1"/>
          <p:nvPr/>
        </p:nvSpPr>
        <p:spPr>
          <a:xfrm>
            <a:off x="10667" y="830580"/>
            <a:ext cx="4023360" cy="462280"/>
          </a:xfrm>
          <a:prstGeom prst="rect">
            <a:avLst/>
          </a:prstGeom>
        </p:spPr>
        <p:txBody>
          <a:bodyPr vert="horz" wrap="square" lIns="0" tIns="22225" rIns="0" bIns="0" rtlCol="0">
            <a:spAutoFit/>
          </a:bodyPr>
          <a:lstStyle/>
          <a:p>
            <a:pPr marL="107950">
              <a:lnSpc>
                <a:spcPct val="100000"/>
              </a:lnSpc>
              <a:spcBef>
                <a:spcPts val="175"/>
              </a:spcBef>
            </a:pPr>
            <a:r>
              <a:rPr sz="2400" dirty="0">
                <a:solidFill>
                  <a:srgbClr val="FFFFFF"/>
                </a:solidFill>
                <a:latin typeface="Yu Gothic Medium"/>
                <a:cs typeface="Yu Gothic Medium"/>
              </a:rPr>
              <a:t>小型月着陸実証機</a:t>
            </a:r>
            <a:r>
              <a:rPr sz="2400" spc="-10" dirty="0">
                <a:solidFill>
                  <a:srgbClr val="FFFFFF"/>
                </a:solidFill>
                <a:latin typeface="Yu Gothic Medium"/>
                <a:cs typeface="Yu Gothic Medium"/>
              </a:rPr>
              <a:t>（SLIM）</a:t>
            </a:r>
            <a:endParaRPr sz="2400">
              <a:latin typeface="Yu Gothic Medium"/>
              <a:cs typeface="Yu Gothic Medium"/>
            </a:endParaRPr>
          </a:p>
        </p:txBody>
      </p:sp>
      <p:grpSp>
        <p:nvGrpSpPr>
          <p:cNvPr id="32" name="object 32"/>
          <p:cNvGrpSpPr/>
          <p:nvPr/>
        </p:nvGrpSpPr>
        <p:grpSpPr>
          <a:xfrm>
            <a:off x="192023" y="783336"/>
            <a:ext cx="3918585" cy="986155"/>
            <a:chOff x="192023" y="783336"/>
            <a:chExt cx="3918585" cy="986155"/>
          </a:xfrm>
        </p:grpSpPr>
        <p:pic>
          <p:nvPicPr>
            <p:cNvPr id="33" name="object 33"/>
            <p:cNvPicPr/>
            <p:nvPr/>
          </p:nvPicPr>
          <p:blipFill>
            <a:blip r:embed="rId18" cstate="print"/>
            <a:stretch>
              <a:fillRect/>
            </a:stretch>
          </p:blipFill>
          <p:spPr>
            <a:xfrm>
              <a:off x="3436619" y="783336"/>
              <a:ext cx="673608" cy="643127"/>
            </a:xfrm>
            <a:prstGeom prst="rect">
              <a:avLst/>
            </a:prstGeom>
          </p:spPr>
        </p:pic>
        <p:pic>
          <p:nvPicPr>
            <p:cNvPr id="34" name="object 34"/>
            <p:cNvPicPr/>
            <p:nvPr/>
          </p:nvPicPr>
          <p:blipFill>
            <a:blip r:embed="rId19" cstate="print"/>
            <a:stretch>
              <a:fillRect/>
            </a:stretch>
          </p:blipFill>
          <p:spPr>
            <a:xfrm>
              <a:off x="192023" y="1295400"/>
              <a:ext cx="428244" cy="448055"/>
            </a:xfrm>
            <a:prstGeom prst="rect">
              <a:avLst/>
            </a:prstGeom>
          </p:spPr>
        </p:pic>
        <p:pic>
          <p:nvPicPr>
            <p:cNvPr id="35" name="object 35"/>
            <p:cNvPicPr/>
            <p:nvPr/>
          </p:nvPicPr>
          <p:blipFill>
            <a:blip r:embed="rId20" cstate="print"/>
            <a:stretch>
              <a:fillRect/>
            </a:stretch>
          </p:blipFill>
          <p:spPr>
            <a:xfrm>
              <a:off x="467867" y="1286255"/>
              <a:ext cx="2154936" cy="483108"/>
            </a:xfrm>
            <a:prstGeom prst="rect">
              <a:avLst/>
            </a:prstGeom>
          </p:spPr>
        </p:pic>
      </p:grpSp>
      <p:sp>
        <p:nvSpPr>
          <p:cNvPr id="36" name="object 36"/>
          <p:cNvSpPr txBox="1"/>
          <p:nvPr/>
        </p:nvSpPr>
        <p:spPr>
          <a:xfrm>
            <a:off x="308056" y="1325130"/>
            <a:ext cx="5798820" cy="572770"/>
          </a:xfrm>
          <a:prstGeom prst="rect">
            <a:avLst/>
          </a:prstGeom>
        </p:spPr>
        <p:txBody>
          <a:bodyPr vert="horz" wrap="square" lIns="0" tIns="12700" rIns="0" bIns="0" rtlCol="0">
            <a:spAutoFit/>
          </a:bodyPr>
          <a:lstStyle/>
          <a:p>
            <a:pPr marL="298450" indent="-285750">
              <a:lnSpc>
                <a:spcPts val="2155"/>
              </a:lnSpc>
              <a:spcBef>
                <a:spcPts val="100"/>
              </a:spcBef>
              <a:buFont typeface="Wingdings"/>
              <a:buChar char=""/>
              <a:tabLst>
                <a:tab pos="298450" algn="l"/>
              </a:tabLst>
            </a:pPr>
            <a:r>
              <a:rPr sz="1800" spc="-10" dirty="0">
                <a:solidFill>
                  <a:srgbClr val="FFFFFF"/>
                </a:solidFill>
                <a:latin typeface="Yu Gothic Medium"/>
                <a:cs typeface="Yu Gothic Medium"/>
              </a:rPr>
              <a:t>重力天体着陸技術</a:t>
            </a:r>
            <a:endParaRPr sz="1800" dirty="0">
              <a:latin typeface="Yu Gothic Medium"/>
              <a:cs typeface="Yu Gothic Medium"/>
            </a:endParaRPr>
          </a:p>
          <a:p>
            <a:pPr marL="298450" indent="-285750">
              <a:lnSpc>
                <a:spcPts val="2155"/>
              </a:lnSpc>
              <a:buFont typeface="Wingdings"/>
              <a:buChar char=""/>
              <a:tabLst>
                <a:tab pos="298450" algn="l"/>
              </a:tabLst>
            </a:pPr>
            <a:r>
              <a:rPr sz="1800" spc="-5" dirty="0">
                <a:solidFill>
                  <a:srgbClr val="FFFFFF"/>
                </a:solidFill>
                <a:latin typeface="Yu Gothic Medium"/>
                <a:cs typeface="Yu Gothic Medium"/>
              </a:rPr>
              <a:t>高精度な着陸技術と小型軽量な探査機システムの実現</a:t>
            </a:r>
            <a:endParaRPr sz="1800" dirty="0">
              <a:latin typeface="Yu Gothic Medium"/>
              <a:cs typeface="Yu Gothic Medium"/>
            </a:endParaRPr>
          </a:p>
        </p:txBody>
      </p:sp>
      <p:grpSp>
        <p:nvGrpSpPr>
          <p:cNvPr id="37" name="object 37"/>
          <p:cNvGrpSpPr/>
          <p:nvPr/>
        </p:nvGrpSpPr>
        <p:grpSpPr>
          <a:xfrm>
            <a:off x="7155180" y="806195"/>
            <a:ext cx="5013960" cy="643255"/>
            <a:chOff x="7155180" y="806195"/>
            <a:chExt cx="5013960" cy="643255"/>
          </a:xfrm>
        </p:grpSpPr>
        <p:sp>
          <p:nvSpPr>
            <p:cNvPr id="38" name="object 38"/>
            <p:cNvSpPr/>
            <p:nvPr/>
          </p:nvSpPr>
          <p:spPr>
            <a:xfrm>
              <a:off x="7248144" y="853439"/>
              <a:ext cx="4921250" cy="462280"/>
            </a:xfrm>
            <a:custGeom>
              <a:avLst/>
              <a:gdLst/>
              <a:ahLst/>
              <a:cxnLst/>
              <a:rect l="l" t="t" r="r" b="b"/>
              <a:pathLst>
                <a:path w="4921250" h="462280">
                  <a:moveTo>
                    <a:pt x="4920996" y="0"/>
                  </a:moveTo>
                  <a:lnTo>
                    <a:pt x="0" y="0"/>
                  </a:lnTo>
                  <a:lnTo>
                    <a:pt x="0" y="461772"/>
                  </a:lnTo>
                  <a:lnTo>
                    <a:pt x="4920996" y="461772"/>
                  </a:lnTo>
                  <a:lnTo>
                    <a:pt x="4920996" y="0"/>
                  </a:lnTo>
                  <a:close/>
                </a:path>
              </a:pathLst>
            </a:custGeom>
            <a:solidFill>
              <a:srgbClr val="938953">
                <a:alpha val="65882"/>
              </a:srgbClr>
            </a:solidFill>
          </p:spPr>
          <p:txBody>
            <a:bodyPr wrap="square" lIns="0" tIns="0" rIns="0" bIns="0" rtlCol="0"/>
            <a:lstStyle/>
            <a:p>
              <a:endParaRPr/>
            </a:p>
          </p:txBody>
        </p:sp>
        <p:pic>
          <p:nvPicPr>
            <p:cNvPr id="39" name="object 39"/>
            <p:cNvPicPr/>
            <p:nvPr/>
          </p:nvPicPr>
          <p:blipFill>
            <a:blip r:embed="rId21" cstate="print"/>
            <a:stretch>
              <a:fillRect/>
            </a:stretch>
          </p:blipFill>
          <p:spPr>
            <a:xfrm>
              <a:off x="7155180" y="806195"/>
              <a:ext cx="3726179" cy="643127"/>
            </a:xfrm>
            <a:prstGeom prst="rect">
              <a:avLst/>
            </a:prstGeom>
          </p:spPr>
        </p:pic>
        <p:pic>
          <p:nvPicPr>
            <p:cNvPr id="40" name="object 40"/>
            <p:cNvPicPr/>
            <p:nvPr/>
          </p:nvPicPr>
          <p:blipFill>
            <a:blip r:embed="rId22" cstate="print"/>
            <a:stretch>
              <a:fillRect/>
            </a:stretch>
          </p:blipFill>
          <p:spPr>
            <a:xfrm>
              <a:off x="10512552" y="806195"/>
              <a:ext cx="1374648" cy="643127"/>
            </a:xfrm>
            <a:prstGeom prst="rect">
              <a:avLst/>
            </a:prstGeom>
          </p:spPr>
        </p:pic>
      </p:grpSp>
      <p:sp>
        <p:nvSpPr>
          <p:cNvPr id="41" name="object 41"/>
          <p:cNvSpPr txBox="1"/>
          <p:nvPr/>
        </p:nvSpPr>
        <p:spPr>
          <a:xfrm>
            <a:off x="7248143" y="853439"/>
            <a:ext cx="4921250" cy="462280"/>
          </a:xfrm>
          <a:prstGeom prst="rect">
            <a:avLst/>
          </a:prstGeom>
        </p:spPr>
        <p:txBody>
          <a:bodyPr vert="horz" wrap="square" lIns="0" tIns="22225" rIns="0" bIns="0" rtlCol="0">
            <a:spAutoFit/>
          </a:bodyPr>
          <a:lstStyle/>
          <a:p>
            <a:pPr marL="90170">
              <a:lnSpc>
                <a:spcPct val="100000"/>
              </a:lnSpc>
              <a:spcBef>
                <a:spcPts val="175"/>
              </a:spcBef>
            </a:pPr>
            <a:r>
              <a:rPr sz="2400" dirty="0">
                <a:solidFill>
                  <a:srgbClr val="EDEBE0"/>
                </a:solidFill>
                <a:latin typeface="Yu Gothic Medium"/>
                <a:cs typeface="Yu Gothic Medium"/>
              </a:rPr>
              <a:t>月極域探査ミッション</a:t>
            </a:r>
            <a:r>
              <a:rPr sz="2400" spc="-10" dirty="0">
                <a:solidFill>
                  <a:srgbClr val="EDEBE0"/>
                </a:solidFill>
                <a:latin typeface="Yu Gothic Medium"/>
                <a:cs typeface="Yu Gothic Medium"/>
              </a:rPr>
              <a:t>（LUPEX）</a:t>
            </a:r>
            <a:endParaRPr sz="2400">
              <a:latin typeface="Yu Gothic Medium"/>
              <a:cs typeface="Yu Gothic Medium"/>
            </a:endParaRPr>
          </a:p>
        </p:txBody>
      </p:sp>
      <p:sp>
        <p:nvSpPr>
          <p:cNvPr id="52" name="object 52"/>
          <p:cNvSpPr txBox="1"/>
          <p:nvPr/>
        </p:nvSpPr>
        <p:spPr>
          <a:xfrm>
            <a:off x="7330452" y="1964258"/>
            <a:ext cx="3911600" cy="848360"/>
          </a:xfrm>
          <a:prstGeom prst="rect">
            <a:avLst/>
          </a:prstGeom>
        </p:spPr>
        <p:txBody>
          <a:bodyPr vert="horz" wrap="square" lIns="0" tIns="12700" rIns="0" bIns="0" rtlCol="0">
            <a:spAutoFit/>
          </a:bodyPr>
          <a:lstStyle/>
          <a:p>
            <a:pPr marL="469900" marR="5080" indent="-457200">
              <a:lnSpc>
                <a:spcPct val="100000"/>
              </a:lnSpc>
              <a:spcBef>
                <a:spcPts val="100"/>
              </a:spcBef>
              <a:buFont typeface="Wingdings"/>
              <a:buChar char=""/>
              <a:tabLst>
                <a:tab pos="469900" algn="l"/>
              </a:tabLst>
            </a:pPr>
            <a:r>
              <a:rPr sz="1800" spc="-5" dirty="0">
                <a:solidFill>
                  <a:srgbClr val="FFFFFF"/>
                </a:solidFill>
                <a:latin typeface="Yu Gothic Medium"/>
                <a:cs typeface="Yu Gothic Medium"/>
              </a:rPr>
              <a:t>月の南極域の水資源の存在量と資源としての利用可能性を調査</a:t>
            </a:r>
            <a:endParaRPr sz="1800">
              <a:latin typeface="Yu Gothic Medium"/>
              <a:cs typeface="Yu Gothic Medium"/>
            </a:endParaRPr>
          </a:p>
          <a:p>
            <a:pPr marL="469265" indent="-456565">
              <a:lnSpc>
                <a:spcPct val="100000"/>
              </a:lnSpc>
              <a:buFont typeface="Wingdings"/>
              <a:buChar char=""/>
              <a:tabLst>
                <a:tab pos="469265" algn="l"/>
              </a:tabLst>
            </a:pPr>
            <a:r>
              <a:rPr sz="1800" spc="-10" dirty="0">
                <a:solidFill>
                  <a:srgbClr val="FFFFFF"/>
                </a:solidFill>
                <a:latin typeface="Yu Gothic Medium"/>
                <a:cs typeface="Yu Gothic Medium"/>
              </a:rPr>
              <a:t>月表面探査</a:t>
            </a:r>
            <a:endParaRPr sz="1800">
              <a:latin typeface="Yu Gothic Medium"/>
              <a:cs typeface="Yu Gothic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DE1ED98-C692-6924-48EE-744C92CC89C4}"/>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1C2851CD-655F-E6FC-E511-F6B5D83088FD}"/>
              </a:ext>
            </a:extLst>
          </p:cNvPr>
          <p:cNvSpPr txBox="1"/>
          <p:nvPr/>
        </p:nvSpPr>
        <p:spPr>
          <a:xfrm>
            <a:off x="1110343" y="2767280"/>
            <a:ext cx="9971314" cy="1323439"/>
          </a:xfrm>
          <a:prstGeom prst="rect">
            <a:avLst/>
          </a:prstGeom>
          <a:noFill/>
        </p:spPr>
        <p:txBody>
          <a:bodyPr wrap="square" rtlCol="0">
            <a:spAutoFit/>
          </a:bodyPr>
          <a:lstStyle/>
          <a:p>
            <a:pPr algn="ctr"/>
            <a:r>
              <a:rPr kumimoji="1" lang="ja-JP" altLang="en-US" sz="8000" b="1" dirty="0">
                <a:solidFill>
                  <a:schemeClr val="bg1"/>
                </a:solidFill>
                <a:latin typeface="BIZ UDP明朝 Medium" panose="02020500000000000000" pitchFamily="18" charset="-128"/>
                <a:ea typeface="BIZ UDP明朝 Medium" panose="02020500000000000000" pitchFamily="18" charset="-128"/>
              </a:rPr>
              <a:t>月面</a:t>
            </a:r>
            <a:r>
              <a:rPr kumimoji="1" lang="ja-JP" altLang="en-US" sz="8000" b="1" dirty="0">
                <a:solidFill>
                  <a:schemeClr val="accent2"/>
                </a:solidFill>
                <a:latin typeface="BIZ UDP明朝 Medium" panose="02020500000000000000" pitchFamily="18" charset="-128"/>
                <a:ea typeface="BIZ UDP明朝 Medium" panose="02020500000000000000" pitchFamily="18" charset="-128"/>
              </a:rPr>
              <a:t>有人</a:t>
            </a:r>
            <a:r>
              <a:rPr kumimoji="1" lang="ja-JP" altLang="en-US" sz="8000" b="1" dirty="0">
                <a:solidFill>
                  <a:schemeClr val="bg1"/>
                </a:solidFill>
                <a:latin typeface="BIZ UDP明朝 Medium" panose="02020500000000000000" pitchFamily="18" charset="-128"/>
                <a:ea typeface="BIZ UDP明朝 Medium" panose="02020500000000000000" pitchFamily="18" charset="-128"/>
              </a:rPr>
              <a:t>探査</a:t>
            </a:r>
          </a:p>
        </p:txBody>
      </p:sp>
    </p:spTree>
    <p:extLst>
      <p:ext uri="{BB962C8B-B14F-4D97-AF65-F5344CB8AC3E}">
        <p14:creationId xmlns:p14="http://schemas.microsoft.com/office/powerpoint/2010/main" val="3370885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object 4"/>
          <p:cNvGrpSpPr/>
          <p:nvPr/>
        </p:nvGrpSpPr>
        <p:grpSpPr>
          <a:xfrm>
            <a:off x="12628" y="563880"/>
            <a:ext cx="12048308" cy="6294119"/>
            <a:chOff x="12628" y="563880"/>
            <a:chExt cx="12048308" cy="6294119"/>
          </a:xfrm>
        </p:grpSpPr>
        <p:pic>
          <p:nvPicPr>
            <p:cNvPr id="6" name="object 6"/>
            <p:cNvPicPr/>
            <p:nvPr/>
          </p:nvPicPr>
          <p:blipFill>
            <a:blip r:embed="rId3" cstate="print"/>
            <a:stretch>
              <a:fillRect/>
            </a:stretch>
          </p:blipFill>
          <p:spPr>
            <a:xfrm>
              <a:off x="12628" y="2569464"/>
              <a:ext cx="7607371" cy="4288535"/>
            </a:xfrm>
            <a:prstGeom prst="rect">
              <a:avLst/>
            </a:prstGeom>
          </p:spPr>
        </p:pic>
        <p:pic>
          <p:nvPicPr>
            <p:cNvPr id="7" name="object 7"/>
            <p:cNvPicPr/>
            <p:nvPr/>
          </p:nvPicPr>
          <p:blipFill>
            <a:blip r:embed="rId4" cstate="print"/>
            <a:stretch>
              <a:fillRect/>
            </a:stretch>
          </p:blipFill>
          <p:spPr>
            <a:xfrm>
              <a:off x="7626096" y="3759708"/>
              <a:ext cx="4381500" cy="3098291"/>
            </a:xfrm>
            <a:prstGeom prst="rect">
              <a:avLst/>
            </a:prstGeom>
          </p:spPr>
        </p:pic>
        <p:pic>
          <p:nvPicPr>
            <p:cNvPr id="8" name="object 8"/>
            <p:cNvPicPr/>
            <p:nvPr/>
          </p:nvPicPr>
          <p:blipFill>
            <a:blip r:embed="rId5" cstate="print"/>
            <a:stretch>
              <a:fillRect/>
            </a:stretch>
          </p:blipFill>
          <p:spPr>
            <a:xfrm>
              <a:off x="7874508" y="1690128"/>
              <a:ext cx="2851404" cy="2346947"/>
            </a:xfrm>
            <a:prstGeom prst="rect">
              <a:avLst/>
            </a:prstGeom>
          </p:spPr>
        </p:pic>
        <p:sp>
          <p:nvSpPr>
            <p:cNvPr id="9" name="object 9"/>
            <p:cNvSpPr/>
            <p:nvPr/>
          </p:nvSpPr>
          <p:spPr>
            <a:xfrm>
              <a:off x="7626096" y="611124"/>
              <a:ext cx="4434840" cy="462280"/>
            </a:xfrm>
            <a:custGeom>
              <a:avLst/>
              <a:gdLst/>
              <a:ahLst/>
              <a:cxnLst/>
              <a:rect l="l" t="t" r="r" b="b"/>
              <a:pathLst>
                <a:path w="4434840" h="462280">
                  <a:moveTo>
                    <a:pt x="4434840" y="0"/>
                  </a:moveTo>
                  <a:lnTo>
                    <a:pt x="0" y="0"/>
                  </a:lnTo>
                  <a:lnTo>
                    <a:pt x="0" y="461772"/>
                  </a:lnTo>
                  <a:lnTo>
                    <a:pt x="4434840" y="461772"/>
                  </a:lnTo>
                  <a:lnTo>
                    <a:pt x="4434840" y="0"/>
                  </a:lnTo>
                  <a:close/>
                </a:path>
              </a:pathLst>
            </a:custGeom>
            <a:solidFill>
              <a:srgbClr val="938953">
                <a:alpha val="59999"/>
              </a:srgbClr>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10" name="object 10"/>
            <p:cNvPicPr/>
            <p:nvPr/>
          </p:nvPicPr>
          <p:blipFill>
            <a:blip r:embed="rId6" cstate="print"/>
            <a:stretch>
              <a:fillRect/>
            </a:stretch>
          </p:blipFill>
          <p:spPr>
            <a:xfrm>
              <a:off x="7533131" y="563880"/>
              <a:ext cx="3421379" cy="643127"/>
            </a:xfrm>
            <a:prstGeom prst="rect">
              <a:avLst/>
            </a:prstGeom>
          </p:spPr>
        </p:pic>
      </p:grpSp>
      <p:sp>
        <p:nvSpPr>
          <p:cNvPr id="11" name="object 11"/>
          <p:cNvSpPr txBox="1"/>
          <p:nvPr/>
        </p:nvSpPr>
        <p:spPr>
          <a:xfrm>
            <a:off x="7704772" y="621995"/>
            <a:ext cx="42125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EDEBE0"/>
                </a:solidFill>
                <a:latin typeface="BIZ UDP明朝 Medium" panose="02020500000000000000" pitchFamily="18" charset="-128"/>
                <a:ea typeface="BIZ UDP明朝 Medium" panose="02020500000000000000" pitchFamily="18" charset="-128"/>
                <a:cs typeface="Yu Gothic Medium"/>
              </a:rPr>
              <a:t>月探査促進ミッション (</a:t>
            </a:r>
            <a:r>
              <a:rPr sz="2400" spc="-10" dirty="0">
                <a:solidFill>
                  <a:srgbClr val="EDEBE0"/>
                </a:solidFill>
                <a:latin typeface="BIZ UDP明朝 Medium" panose="02020500000000000000" pitchFamily="18" charset="-128"/>
                <a:ea typeface="BIZ UDP明朝 Medium" panose="02020500000000000000" pitchFamily="18" charset="-128"/>
                <a:cs typeface="Yu Gothic Medium"/>
              </a:rPr>
              <a:t>LEAD)</a:t>
            </a:r>
            <a:endParaRPr sz="2400">
              <a:latin typeface="BIZ UDP明朝 Medium" panose="02020500000000000000" pitchFamily="18" charset="-128"/>
              <a:ea typeface="BIZ UDP明朝 Medium" panose="02020500000000000000" pitchFamily="18" charset="-128"/>
              <a:cs typeface="Yu Gothic Medium"/>
            </a:endParaRPr>
          </a:p>
        </p:txBody>
      </p:sp>
      <p:grpSp>
        <p:nvGrpSpPr>
          <p:cNvPr id="12" name="object 12"/>
          <p:cNvGrpSpPr/>
          <p:nvPr/>
        </p:nvGrpSpPr>
        <p:grpSpPr>
          <a:xfrm>
            <a:off x="10113264" y="563880"/>
            <a:ext cx="2065020" cy="5523230"/>
            <a:chOff x="10113264" y="563880"/>
            <a:chExt cx="2065020" cy="5523230"/>
          </a:xfrm>
        </p:grpSpPr>
        <p:pic>
          <p:nvPicPr>
            <p:cNvPr id="13" name="object 13"/>
            <p:cNvPicPr/>
            <p:nvPr/>
          </p:nvPicPr>
          <p:blipFill>
            <a:blip r:embed="rId7" cstate="print"/>
            <a:stretch>
              <a:fillRect/>
            </a:stretch>
          </p:blipFill>
          <p:spPr>
            <a:xfrm>
              <a:off x="10672572" y="563880"/>
              <a:ext cx="1505712" cy="643127"/>
            </a:xfrm>
            <a:prstGeom prst="rect">
              <a:avLst/>
            </a:prstGeom>
          </p:spPr>
        </p:pic>
        <p:sp>
          <p:nvSpPr>
            <p:cNvPr id="14" name="object 14"/>
            <p:cNvSpPr/>
            <p:nvPr/>
          </p:nvSpPr>
          <p:spPr>
            <a:xfrm>
              <a:off x="10113264" y="5625083"/>
              <a:ext cx="2033270" cy="462280"/>
            </a:xfrm>
            <a:custGeom>
              <a:avLst/>
              <a:gdLst/>
              <a:ahLst/>
              <a:cxnLst/>
              <a:rect l="l" t="t" r="r" b="b"/>
              <a:pathLst>
                <a:path w="2033270" h="462279">
                  <a:moveTo>
                    <a:pt x="2033016" y="0"/>
                  </a:moveTo>
                  <a:lnTo>
                    <a:pt x="0" y="0"/>
                  </a:lnTo>
                  <a:lnTo>
                    <a:pt x="0" y="461771"/>
                  </a:lnTo>
                  <a:lnTo>
                    <a:pt x="2033016" y="461771"/>
                  </a:lnTo>
                  <a:lnTo>
                    <a:pt x="2033016" y="0"/>
                  </a:lnTo>
                  <a:close/>
                </a:path>
              </a:pathLst>
            </a:custGeom>
            <a:solidFill>
              <a:srgbClr val="938953">
                <a:alpha val="56079"/>
              </a:srgbClr>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15" name="object 15"/>
          <p:cNvSpPr txBox="1"/>
          <p:nvPr/>
        </p:nvSpPr>
        <p:spPr>
          <a:xfrm>
            <a:off x="10192131" y="5635135"/>
            <a:ext cx="185928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EDEBE0"/>
                </a:solidFill>
                <a:latin typeface="BIZ UDP明朝 Medium" panose="02020500000000000000" pitchFamily="18" charset="-128"/>
                <a:ea typeface="BIZ UDP明朝 Medium" panose="02020500000000000000" pitchFamily="18" charset="-128"/>
                <a:cs typeface="Yu Gothic Medium"/>
              </a:rPr>
              <a:t>中型ランダー</a:t>
            </a:r>
            <a:endParaRPr sz="2400">
              <a:latin typeface="BIZ UDP明朝 Medium" panose="02020500000000000000" pitchFamily="18" charset="-128"/>
              <a:ea typeface="BIZ UDP明朝 Medium" panose="02020500000000000000" pitchFamily="18" charset="-128"/>
              <a:cs typeface="Yu Gothic Medium"/>
            </a:endParaRPr>
          </a:p>
        </p:txBody>
      </p:sp>
      <p:pic>
        <p:nvPicPr>
          <p:cNvPr id="16" name="object 16"/>
          <p:cNvPicPr/>
          <p:nvPr/>
        </p:nvPicPr>
        <p:blipFill>
          <a:blip r:embed="rId8" cstate="print"/>
          <a:stretch>
            <a:fillRect/>
          </a:stretch>
        </p:blipFill>
        <p:spPr>
          <a:xfrm>
            <a:off x="9974834" y="5582534"/>
            <a:ext cx="2171700" cy="643128"/>
          </a:xfrm>
          <a:prstGeom prst="rect">
            <a:avLst/>
          </a:prstGeom>
        </p:spPr>
      </p:pic>
      <p:sp>
        <p:nvSpPr>
          <p:cNvPr id="17" name="object 17"/>
          <p:cNvSpPr txBox="1"/>
          <p:nvPr/>
        </p:nvSpPr>
        <p:spPr>
          <a:xfrm>
            <a:off x="5373370" y="6699318"/>
            <a:ext cx="2274570" cy="2898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BIZ UDP明朝 Medium" panose="02020500000000000000" pitchFamily="18" charset="-128"/>
                <a:ea typeface="BIZ UDP明朝 Medium" panose="02020500000000000000" pitchFamily="18" charset="-128"/>
                <a:cs typeface="Yu Gothic"/>
              </a:rPr>
              <a:t>©TOYOTA</a:t>
            </a:r>
            <a:r>
              <a:rPr sz="900" spc="235" dirty="0">
                <a:solidFill>
                  <a:srgbClr val="FFFFFF"/>
                </a:solidFill>
                <a:latin typeface="BIZ UDP明朝 Medium" panose="02020500000000000000" pitchFamily="18" charset="-128"/>
                <a:ea typeface="BIZ UDP明朝 Medium" panose="02020500000000000000" pitchFamily="18" charset="-128"/>
                <a:cs typeface="Yu Gothic"/>
              </a:rPr>
              <a:t> </a:t>
            </a:r>
            <a:r>
              <a:rPr sz="900" dirty="0">
                <a:solidFill>
                  <a:srgbClr val="FFFFFF"/>
                </a:solidFill>
                <a:latin typeface="BIZ UDP明朝 Medium" panose="02020500000000000000" pitchFamily="18" charset="-128"/>
                <a:ea typeface="BIZ UDP明朝 Medium" panose="02020500000000000000" pitchFamily="18" charset="-128"/>
                <a:cs typeface="Yu Gothic"/>
              </a:rPr>
              <a:t>Unauthorized</a:t>
            </a:r>
            <a:r>
              <a:rPr sz="900" spc="-25" dirty="0">
                <a:solidFill>
                  <a:srgbClr val="FFFFFF"/>
                </a:solidFill>
                <a:latin typeface="BIZ UDP明朝 Medium" panose="02020500000000000000" pitchFamily="18" charset="-128"/>
                <a:ea typeface="BIZ UDP明朝 Medium" panose="02020500000000000000" pitchFamily="18" charset="-128"/>
                <a:cs typeface="Yu Gothic"/>
              </a:rPr>
              <a:t> </a:t>
            </a:r>
            <a:r>
              <a:rPr sz="900" dirty="0">
                <a:solidFill>
                  <a:srgbClr val="FFFFFF"/>
                </a:solidFill>
                <a:latin typeface="BIZ UDP明朝 Medium" panose="02020500000000000000" pitchFamily="18" charset="-128"/>
                <a:ea typeface="BIZ UDP明朝 Medium" panose="02020500000000000000" pitchFamily="18" charset="-128"/>
                <a:cs typeface="Yu Gothic"/>
              </a:rPr>
              <a:t>use</a:t>
            </a:r>
            <a:r>
              <a:rPr sz="900" spc="-10" dirty="0">
                <a:solidFill>
                  <a:srgbClr val="FFFFFF"/>
                </a:solidFill>
                <a:latin typeface="BIZ UDP明朝 Medium" panose="02020500000000000000" pitchFamily="18" charset="-128"/>
                <a:ea typeface="BIZ UDP明朝 Medium" panose="02020500000000000000" pitchFamily="18" charset="-128"/>
                <a:cs typeface="Yu Gothic"/>
              </a:rPr>
              <a:t> </a:t>
            </a:r>
            <a:r>
              <a:rPr sz="900" dirty="0">
                <a:solidFill>
                  <a:srgbClr val="FFFFFF"/>
                </a:solidFill>
                <a:latin typeface="BIZ UDP明朝 Medium" panose="02020500000000000000" pitchFamily="18" charset="-128"/>
                <a:ea typeface="BIZ UDP明朝 Medium" panose="02020500000000000000" pitchFamily="18" charset="-128"/>
                <a:cs typeface="Yu Gothic"/>
              </a:rPr>
              <a:t>is</a:t>
            </a:r>
            <a:r>
              <a:rPr sz="900" spc="-10" dirty="0">
                <a:solidFill>
                  <a:srgbClr val="FFFFFF"/>
                </a:solidFill>
                <a:latin typeface="BIZ UDP明朝 Medium" panose="02020500000000000000" pitchFamily="18" charset="-128"/>
                <a:ea typeface="BIZ UDP明朝 Medium" panose="02020500000000000000" pitchFamily="18" charset="-128"/>
                <a:cs typeface="Yu Gothic"/>
              </a:rPr>
              <a:t> prohibited</a:t>
            </a:r>
            <a:endParaRPr sz="900" dirty="0">
              <a:latin typeface="BIZ UDP明朝 Medium" panose="02020500000000000000" pitchFamily="18" charset="-128"/>
              <a:ea typeface="BIZ UDP明朝 Medium" panose="02020500000000000000" pitchFamily="18" charset="-128"/>
              <a:cs typeface="Yu Gothic"/>
            </a:endParaRPr>
          </a:p>
        </p:txBody>
      </p:sp>
      <p:grpSp>
        <p:nvGrpSpPr>
          <p:cNvPr id="18" name="object 18"/>
          <p:cNvGrpSpPr/>
          <p:nvPr/>
        </p:nvGrpSpPr>
        <p:grpSpPr>
          <a:xfrm>
            <a:off x="0" y="633983"/>
            <a:ext cx="10090785" cy="1114425"/>
            <a:chOff x="0" y="633983"/>
            <a:chExt cx="10090785" cy="1114425"/>
          </a:xfrm>
        </p:grpSpPr>
        <p:pic>
          <p:nvPicPr>
            <p:cNvPr id="19" name="object 19"/>
            <p:cNvPicPr/>
            <p:nvPr/>
          </p:nvPicPr>
          <p:blipFill>
            <a:blip r:embed="rId9" cstate="print"/>
            <a:stretch>
              <a:fillRect/>
            </a:stretch>
          </p:blipFill>
          <p:spPr>
            <a:xfrm>
              <a:off x="8718804" y="1344167"/>
              <a:ext cx="672071" cy="266700"/>
            </a:xfrm>
            <a:prstGeom prst="rect">
              <a:avLst/>
            </a:prstGeom>
          </p:spPr>
        </p:pic>
        <p:pic>
          <p:nvPicPr>
            <p:cNvPr id="20" name="object 20"/>
            <p:cNvPicPr/>
            <p:nvPr/>
          </p:nvPicPr>
          <p:blipFill>
            <a:blip r:embed="rId10" cstate="print"/>
            <a:stretch>
              <a:fillRect/>
            </a:stretch>
          </p:blipFill>
          <p:spPr>
            <a:xfrm>
              <a:off x="7997952" y="1171955"/>
              <a:ext cx="687324" cy="576072"/>
            </a:xfrm>
            <a:prstGeom prst="rect">
              <a:avLst/>
            </a:prstGeom>
          </p:spPr>
        </p:pic>
        <p:pic>
          <p:nvPicPr>
            <p:cNvPr id="21" name="object 21"/>
            <p:cNvPicPr/>
            <p:nvPr/>
          </p:nvPicPr>
          <p:blipFill>
            <a:blip r:embed="rId11" cstate="print"/>
            <a:stretch>
              <a:fillRect/>
            </a:stretch>
          </p:blipFill>
          <p:spPr>
            <a:xfrm>
              <a:off x="9447276" y="1309115"/>
              <a:ext cx="643127" cy="387096"/>
            </a:xfrm>
            <a:prstGeom prst="rect">
              <a:avLst/>
            </a:prstGeom>
          </p:spPr>
        </p:pic>
        <p:sp>
          <p:nvSpPr>
            <p:cNvPr id="22" name="object 22"/>
            <p:cNvSpPr/>
            <p:nvPr/>
          </p:nvSpPr>
          <p:spPr>
            <a:xfrm>
              <a:off x="0" y="633983"/>
              <a:ext cx="3464560" cy="462280"/>
            </a:xfrm>
            <a:custGeom>
              <a:avLst/>
              <a:gdLst/>
              <a:ahLst/>
              <a:cxnLst/>
              <a:rect l="l" t="t" r="r" b="b"/>
              <a:pathLst>
                <a:path w="3464560" h="462280">
                  <a:moveTo>
                    <a:pt x="3464052" y="0"/>
                  </a:moveTo>
                  <a:lnTo>
                    <a:pt x="0" y="0"/>
                  </a:lnTo>
                  <a:lnTo>
                    <a:pt x="0" y="461772"/>
                  </a:lnTo>
                  <a:lnTo>
                    <a:pt x="3464052" y="461772"/>
                  </a:lnTo>
                  <a:lnTo>
                    <a:pt x="3464052" y="0"/>
                  </a:lnTo>
                  <a:close/>
                </a:path>
              </a:pathLst>
            </a:custGeom>
            <a:solidFill>
              <a:srgbClr val="938953">
                <a:alpha val="52157"/>
              </a:srgbClr>
            </a:solidFill>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grpSp>
      <p:sp>
        <p:nvSpPr>
          <p:cNvPr id="23" name="object 23"/>
          <p:cNvSpPr txBox="1"/>
          <p:nvPr/>
        </p:nvSpPr>
        <p:spPr>
          <a:xfrm>
            <a:off x="0" y="633983"/>
            <a:ext cx="3464560" cy="391774"/>
          </a:xfrm>
          <a:prstGeom prst="rect">
            <a:avLst/>
          </a:prstGeom>
        </p:spPr>
        <p:txBody>
          <a:bodyPr vert="horz" wrap="square" lIns="0" tIns="22225" rIns="0" bIns="0" rtlCol="0">
            <a:spAutoFit/>
          </a:bodyPr>
          <a:lstStyle/>
          <a:p>
            <a:pPr marL="396240">
              <a:lnSpc>
                <a:spcPct val="100000"/>
              </a:lnSpc>
              <a:spcBef>
                <a:spcPts val="175"/>
              </a:spcBef>
            </a:pPr>
            <a:r>
              <a:rPr sz="2400" spc="-10" dirty="0">
                <a:solidFill>
                  <a:srgbClr val="EDEBE0"/>
                </a:solidFill>
                <a:latin typeface="BIZ UDP明朝 Medium" panose="02020500000000000000" pitchFamily="18" charset="-128"/>
                <a:ea typeface="BIZ UDP明朝 Medium" panose="02020500000000000000" pitchFamily="18" charset="-128"/>
                <a:cs typeface="Yu Gothic Medium"/>
              </a:rPr>
              <a:t>有人与圧ローバー</a:t>
            </a:r>
            <a:endParaRPr sz="2400">
              <a:latin typeface="BIZ UDP明朝 Medium" panose="02020500000000000000" pitchFamily="18" charset="-128"/>
              <a:ea typeface="BIZ UDP明朝 Medium" panose="02020500000000000000" pitchFamily="18" charset="-128"/>
              <a:cs typeface="Yu Gothic Medium"/>
            </a:endParaRPr>
          </a:p>
        </p:txBody>
      </p:sp>
      <p:pic>
        <p:nvPicPr>
          <p:cNvPr id="24" name="object 24"/>
          <p:cNvPicPr/>
          <p:nvPr/>
        </p:nvPicPr>
        <p:blipFill>
          <a:blip r:embed="rId12" cstate="print"/>
          <a:stretch>
            <a:fillRect/>
          </a:stretch>
        </p:blipFill>
        <p:spPr>
          <a:xfrm>
            <a:off x="211836" y="586740"/>
            <a:ext cx="2811780" cy="643127"/>
          </a:xfrm>
          <a:prstGeom prst="rect">
            <a:avLst/>
          </a:prstGeom>
        </p:spPr>
      </p:pic>
      <p:sp>
        <p:nvSpPr>
          <p:cNvPr id="25" name="object 25"/>
          <p:cNvSpPr txBox="1"/>
          <p:nvPr/>
        </p:nvSpPr>
        <p:spPr>
          <a:xfrm>
            <a:off x="428330" y="1230503"/>
            <a:ext cx="4135754" cy="1823720"/>
          </a:xfrm>
          <a:prstGeom prst="rect">
            <a:avLst/>
          </a:prstGeom>
        </p:spPr>
        <p:txBody>
          <a:bodyPr vert="horz" wrap="square" lIns="0" tIns="12700" rIns="0" bIns="0" rtlCol="0">
            <a:spAutoFit/>
          </a:bodyPr>
          <a:lstStyle/>
          <a:p>
            <a:pPr marL="364490" marR="105410" indent="-352425">
              <a:lnSpc>
                <a:spcPct val="100000"/>
              </a:lnSpc>
              <a:spcBef>
                <a:spcPts val="100"/>
              </a:spcBef>
              <a:buFont typeface="Wingdings"/>
              <a:buChar char=""/>
              <a:tabLst>
                <a:tab pos="364490" algn="l"/>
              </a:tabLst>
            </a:pPr>
            <a:r>
              <a:rPr sz="1800" spc="-5" dirty="0">
                <a:solidFill>
                  <a:srgbClr val="FFFFFF"/>
                </a:solidFill>
                <a:latin typeface="BIZ UDP明朝 Medium" panose="02020500000000000000" pitchFamily="18" charset="-128"/>
                <a:ea typeface="BIZ UDP明朝 Medium" panose="02020500000000000000" pitchFamily="18" charset="-128"/>
                <a:cs typeface="Yu Gothic Medium"/>
              </a:rPr>
              <a:t>居住機能と移動機能を併せ持つことで月面探査範囲を飛躍的に拡大</a:t>
            </a:r>
            <a:endParaRPr sz="1800" dirty="0">
              <a:latin typeface="BIZ UDP明朝 Medium" panose="02020500000000000000" pitchFamily="18" charset="-128"/>
              <a:ea typeface="BIZ UDP明朝 Medium" panose="02020500000000000000" pitchFamily="18" charset="-128"/>
              <a:cs typeface="Yu Gothic Medium"/>
            </a:endParaRPr>
          </a:p>
          <a:p>
            <a:pPr marL="364490" marR="105410" indent="-352425">
              <a:lnSpc>
                <a:spcPct val="100000"/>
              </a:lnSpc>
              <a:spcBef>
                <a:spcPts val="600"/>
              </a:spcBef>
              <a:buFont typeface="Wingdings"/>
              <a:buChar char=""/>
              <a:tabLst>
                <a:tab pos="364490" algn="l"/>
              </a:tabLst>
            </a:pPr>
            <a:r>
              <a:rPr sz="1800" spc="-5" dirty="0">
                <a:solidFill>
                  <a:srgbClr val="FFFFFF"/>
                </a:solidFill>
                <a:latin typeface="BIZ UDP明朝 Medium" panose="02020500000000000000" pitchFamily="18" charset="-128"/>
                <a:ea typeface="BIZ UDP明朝 Medium" panose="02020500000000000000" pitchFamily="18" charset="-128"/>
                <a:cs typeface="Yu Gothic Medium"/>
              </a:rPr>
              <a:t>有人・無人に関わらず、常に探査を</a:t>
            </a:r>
            <a:r>
              <a:rPr sz="1800" spc="-25" dirty="0">
                <a:solidFill>
                  <a:srgbClr val="FFFFFF"/>
                </a:solidFill>
                <a:latin typeface="BIZ UDP明朝 Medium" panose="02020500000000000000" pitchFamily="18" charset="-128"/>
                <a:ea typeface="BIZ UDP明朝 Medium" panose="02020500000000000000" pitchFamily="18" charset="-128"/>
                <a:cs typeface="Yu Gothic Medium"/>
              </a:rPr>
              <a:t>実施</a:t>
            </a:r>
            <a:endParaRPr sz="1800" dirty="0">
              <a:latin typeface="BIZ UDP明朝 Medium" panose="02020500000000000000" pitchFamily="18" charset="-128"/>
              <a:ea typeface="BIZ UDP明朝 Medium" panose="02020500000000000000" pitchFamily="18" charset="-128"/>
              <a:cs typeface="Yu Gothic Medium"/>
            </a:endParaRPr>
          </a:p>
          <a:p>
            <a:pPr marL="355600" marR="5080" indent="-342900">
              <a:lnSpc>
                <a:spcPct val="100000"/>
              </a:lnSpc>
              <a:spcBef>
                <a:spcPts val="600"/>
              </a:spcBef>
              <a:buFont typeface="Wingdings"/>
              <a:buChar char=""/>
              <a:tabLst>
                <a:tab pos="355600" algn="l"/>
              </a:tabLst>
            </a:pPr>
            <a:r>
              <a:rPr sz="1800" dirty="0">
                <a:solidFill>
                  <a:srgbClr val="FFFFFF"/>
                </a:solidFill>
                <a:latin typeface="BIZ UDP明朝 Medium" panose="02020500000000000000" pitchFamily="18" charset="-128"/>
                <a:ea typeface="BIZ UDP明朝 Medium" panose="02020500000000000000" pitchFamily="18" charset="-128"/>
                <a:cs typeface="Yu Gothic Medium"/>
              </a:rPr>
              <a:t>宇宙服無しで乗れる、</a:t>
            </a:r>
            <a:r>
              <a:rPr sz="1800" u="sng" spc="-5" dirty="0">
                <a:solidFill>
                  <a:srgbClr val="FFFFFF"/>
                </a:solidFill>
                <a:uFill>
                  <a:solidFill>
                    <a:srgbClr val="FFFFFF"/>
                  </a:solidFill>
                </a:uFill>
                <a:latin typeface="BIZ UDP明朝 Medium" panose="02020500000000000000" pitchFamily="18" charset="-128"/>
                <a:ea typeface="BIZ UDP明朝 Medium" panose="02020500000000000000" pitchFamily="18" charset="-128"/>
                <a:cs typeface="Yu Gothic Medium"/>
              </a:rPr>
              <a:t>世界初/唯一</a:t>
            </a:r>
            <a:r>
              <a:rPr sz="1800" spc="-50" dirty="0">
                <a:solidFill>
                  <a:srgbClr val="FFFFFF"/>
                </a:solidFill>
                <a:latin typeface="BIZ UDP明朝 Medium" panose="02020500000000000000" pitchFamily="18" charset="-128"/>
                <a:ea typeface="BIZ UDP明朝 Medium" panose="02020500000000000000" pitchFamily="18" charset="-128"/>
                <a:cs typeface="Yu Gothic Medium"/>
              </a:rPr>
              <a:t>の</a:t>
            </a:r>
            <a:r>
              <a:rPr sz="1800" spc="-10" dirty="0">
                <a:solidFill>
                  <a:srgbClr val="FFFFFF"/>
                </a:solidFill>
                <a:latin typeface="BIZ UDP明朝 Medium" panose="02020500000000000000" pitchFamily="18" charset="-128"/>
                <a:ea typeface="BIZ UDP明朝 Medium" panose="02020500000000000000" pitchFamily="18" charset="-128"/>
                <a:cs typeface="Yu Gothic Medium"/>
              </a:rPr>
              <a:t>月面モビリティ</a:t>
            </a:r>
            <a:endParaRPr sz="1800" dirty="0">
              <a:latin typeface="BIZ UDP明朝 Medium" panose="02020500000000000000" pitchFamily="18" charset="-128"/>
              <a:ea typeface="BIZ UDP明朝 Medium" panose="02020500000000000000" pitchFamily="18" charset="-128"/>
              <a:cs typeface="Yu Gothic Medium"/>
            </a:endParaRPr>
          </a:p>
        </p:txBody>
      </p:sp>
      <p:grpSp>
        <p:nvGrpSpPr>
          <p:cNvPr id="26" name="object 26"/>
          <p:cNvGrpSpPr/>
          <p:nvPr/>
        </p:nvGrpSpPr>
        <p:grpSpPr>
          <a:xfrm>
            <a:off x="4730496" y="551687"/>
            <a:ext cx="2893060" cy="6306820"/>
            <a:chOff x="4730496" y="551687"/>
            <a:chExt cx="2893060" cy="6306820"/>
          </a:xfrm>
        </p:grpSpPr>
        <p:sp>
          <p:nvSpPr>
            <p:cNvPr id="27" name="object 27"/>
            <p:cNvSpPr/>
            <p:nvPr/>
          </p:nvSpPr>
          <p:spPr>
            <a:xfrm>
              <a:off x="7620000" y="551687"/>
              <a:ext cx="0" cy="6306820"/>
            </a:xfrm>
            <a:custGeom>
              <a:avLst/>
              <a:gdLst/>
              <a:ahLst/>
              <a:cxnLst/>
              <a:rect l="l" t="t" r="r" b="b"/>
              <a:pathLst>
                <a:path h="6306820">
                  <a:moveTo>
                    <a:pt x="0" y="6306731"/>
                  </a:moveTo>
                  <a:lnTo>
                    <a:pt x="0" y="0"/>
                  </a:lnTo>
                </a:path>
              </a:pathLst>
            </a:custGeom>
            <a:ln w="6350">
              <a:solidFill>
                <a:srgbClr val="D9D9D9"/>
              </a:solidFill>
            </a:ln>
          </p:spPr>
          <p:txBody>
            <a:bodyPr wrap="square" lIns="0" tIns="0" rIns="0" bIns="0" rtlCol="0"/>
            <a:lstStyle/>
            <a:p>
              <a:endParaRPr>
                <a:latin typeface="BIZ UDP明朝 Medium" panose="02020500000000000000" pitchFamily="18" charset="-128"/>
                <a:ea typeface="BIZ UDP明朝 Medium" panose="02020500000000000000" pitchFamily="18" charset="-128"/>
              </a:endParaRPr>
            </a:p>
          </p:txBody>
        </p:sp>
        <p:pic>
          <p:nvPicPr>
            <p:cNvPr id="28" name="object 28"/>
            <p:cNvPicPr/>
            <p:nvPr/>
          </p:nvPicPr>
          <p:blipFill>
            <a:blip r:embed="rId13" cstate="print"/>
            <a:stretch>
              <a:fillRect/>
            </a:stretch>
          </p:blipFill>
          <p:spPr>
            <a:xfrm>
              <a:off x="4730496" y="1629155"/>
              <a:ext cx="2805671" cy="1578863"/>
            </a:xfrm>
            <a:prstGeom prst="rect">
              <a:avLst/>
            </a:prstGeom>
          </p:spPr>
        </p:pic>
      </p:grpSp>
      <p:sp>
        <p:nvSpPr>
          <p:cNvPr id="29" name="object 29"/>
          <p:cNvSpPr txBox="1"/>
          <p:nvPr/>
        </p:nvSpPr>
        <p:spPr>
          <a:xfrm>
            <a:off x="7952561" y="3809326"/>
            <a:ext cx="2435225" cy="726440"/>
          </a:xfrm>
          <a:prstGeom prst="rect">
            <a:avLst/>
          </a:prstGeom>
        </p:spPr>
        <p:txBody>
          <a:bodyPr vert="horz" wrap="square" lIns="0" tIns="88900" rIns="0" bIns="0" rtlCol="0">
            <a:spAutoFit/>
          </a:bodyPr>
          <a:lstStyle/>
          <a:p>
            <a:pPr marL="364490" indent="-351790">
              <a:lnSpc>
                <a:spcPct val="100000"/>
              </a:lnSpc>
              <a:spcBef>
                <a:spcPts val="700"/>
              </a:spcBef>
              <a:buFont typeface="Wingdings"/>
              <a:buChar char=""/>
              <a:tabLst>
                <a:tab pos="364490" algn="l"/>
              </a:tabLst>
            </a:pPr>
            <a:r>
              <a:rPr sz="1800" spc="-10" dirty="0">
                <a:solidFill>
                  <a:srgbClr val="FFFFFF"/>
                </a:solidFill>
                <a:latin typeface="BIZ UDP明朝 Medium" panose="02020500000000000000" pitchFamily="18" charset="-128"/>
                <a:ea typeface="BIZ UDP明朝 Medium" panose="02020500000000000000" pitchFamily="18" charset="-128"/>
                <a:cs typeface="Yu Gothic Medium"/>
              </a:rPr>
              <a:t>月通信測位システム</a:t>
            </a:r>
            <a:endParaRPr sz="1800">
              <a:latin typeface="BIZ UDP明朝 Medium" panose="02020500000000000000" pitchFamily="18" charset="-128"/>
              <a:ea typeface="BIZ UDP明朝 Medium" panose="02020500000000000000" pitchFamily="18" charset="-128"/>
              <a:cs typeface="Yu Gothic Medium"/>
            </a:endParaRPr>
          </a:p>
          <a:p>
            <a:pPr marL="364490" indent="-351790">
              <a:lnSpc>
                <a:spcPct val="100000"/>
              </a:lnSpc>
              <a:spcBef>
                <a:spcPts val="595"/>
              </a:spcBef>
              <a:buFont typeface="Wingdings"/>
              <a:buChar char=""/>
              <a:tabLst>
                <a:tab pos="364490" algn="l"/>
              </a:tabLst>
            </a:pPr>
            <a:r>
              <a:rPr sz="1800" spc="-10" dirty="0">
                <a:solidFill>
                  <a:srgbClr val="FFFFFF"/>
                </a:solidFill>
                <a:latin typeface="BIZ UDP明朝 Medium" panose="02020500000000000000" pitchFamily="18" charset="-128"/>
                <a:ea typeface="BIZ UDP明朝 Medium" panose="02020500000000000000" pitchFamily="18" charset="-128"/>
                <a:cs typeface="Yu Gothic Medium"/>
              </a:rPr>
              <a:t>小型月着陸機</a:t>
            </a:r>
            <a:endParaRPr sz="1800">
              <a:latin typeface="BIZ UDP明朝 Medium" panose="02020500000000000000" pitchFamily="18" charset="-128"/>
              <a:ea typeface="BIZ UDP明朝 Medium" panose="02020500000000000000" pitchFamily="18" charset="-128"/>
              <a:cs typeface="Yu Gothic Medium"/>
            </a:endParaRPr>
          </a:p>
        </p:txBody>
      </p:sp>
      <p:sp>
        <p:nvSpPr>
          <p:cNvPr id="30" name="object 30"/>
          <p:cNvSpPr txBox="1"/>
          <p:nvPr/>
        </p:nvSpPr>
        <p:spPr>
          <a:xfrm>
            <a:off x="10019080" y="6155873"/>
            <a:ext cx="2206625" cy="299720"/>
          </a:xfrm>
          <a:prstGeom prst="rect">
            <a:avLst/>
          </a:prstGeom>
        </p:spPr>
        <p:txBody>
          <a:bodyPr vert="horz" wrap="square" lIns="0" tIns="12700" rIns="0" bIns="0" rtlCol="0">
            <a:spAutoFit/>
          </a:bodyPr>
          <a:lstStyle/>
          <a:p>
            <a:pPr marL="364490" indent="-351790">
              <a:lnSpc>
                <a:spcPct val="100000"/>
              </a:lnSpc>
              <a:spcBef>
                <a:spcPts val="100"/>
              </a:spcBef>
              <a:buFont typeface="Wingdings"/>
              <a:buChar char=""/>
              <a:tabLst>
                <a:tab pos="364490" algn="l"/>
              </a:tabLst>
            </a:pPr>
            <a:r>
              <a:rPr sz="1800" spc="-10" dirty="0">
                <a:solidFill>
                  <a:srgbClr val="FFFFFF"/>
                </a:solidFill>
                <a:latin typeface="BIZ UDP明朝 Medium" panose="02020500000000000000" pitchFamily="18" charset="-128"/>
                <a:ea typeface="BIZ UDP明朝 Medium" panose="02020500000000000000" pitchFamily="18" charset="-128"/>
                <a:cs typeface="Yu Gothic Medium"/>
              </a:rPr>
              <a:t>月面への物資輸送</a:t>
            </a:r>
            <a:endParaRPr sz="1800" dirty="0">
              <a:latin typeface="BIZ UDP明朝 Medium" panose="02020500000000000000" pitchFamily="18" charset="-128"/>
              <a:ea typeface="BIZ UDP明朝 Medium" panose="02020500000000000000" pitchFamily="18" charset="-128"/>
              <a:cs typeface="Yu Gothic Medium"/>
            </a:endParaRPr>
          </a:p>
        </p:txBody>
      </p:sp>
      <p:sp>
        <p:nvSpPr>
          <p:cNvPr id="31" name="object 31"/>
          <p:cNvSpPr txBox="1"/>
          <p:nvPr/>
        </p:nvSpPr>
        <p:spPr>
          <a:xfrm>
            <a:off x="10425976" y="6510502"/>
            <a:ext cx="1685925" cy="258404"/>
          </a:xfrm>
          <a:prstGeom prst="rect">
            <a:avLst/>
          </a:prstGeom>
        </p:spPr>
        <p:txBody>
          <a:bodyPr vert="horz" wrap="square" lIns="0" tIns="12065" rIns="0" bIns="0" rtlCol="0">
            <a:spAutoFit/>
          </a:bodyPr>
          <a:lstStyle/>
          <a:p>
            <a:pPr marL="12700">
              <a:lnSpc>
                <a:spcPct val="100000"/>
              </a:lnSpc>
              <a:spcBef>
                <a:spcPts val="95"/>
              </a:spcBef>
              <a:tabLst>
                <a:tab pos="1595755" algn="l"/>
              </a:tabLst>
            </a:pPr>
            <a:r>
              <a:rPr sz="1600" spc="-20" dirty="0">
                <a:solidFill>
                  <a:srgbClr val="FFFFFF"/>
                </a:solidFill>
                <a:latin typeface="BIZ UDP明朝 Medium" panose="02020500000000000000" pitchFamily="18" charset="-128"/>
                <a:ea typeface="BIZ UDP明朝 Medium" panose="02020500000000000000" pitchFamily="18" charset="-128"/>
                <a:cs typeface="Yu Gothic Medium"/>
              </a:rPr>
              <a:t>（3</a:t>
            </a:r>
            <a:r>
              <a:rPr sz="1600" spc="-25" dirty="0">
                <a:solidFill>
                  <a:srgbClr val="FFFFFF"/>
                </a:solidFill>
                <a:latin typeface="BIZ UDP明朝 Medium" panose="02020500000000000000" pitchFamily="18" charset="-128"/>
                <a:ea typeface="BIZ UDP明朝 Medium" panose="02020500000000000000" pitchFamily="18" charset="-128"/>
                <a:cs typeface="Yu Gothic Medium"/>
              </a:rPr>
              <a:t>トン目標</a:t>
            </a:r>
            <a:r>
              <a:rPr sz="1600" spc="-50" dirty="0">
                <a:solidFill>
                  <a:srgbClr val="FFFFFF"/>
                </a:solidFill>
                <a:latin typeface="BIZ UDP明朝 Medium" panose="02020500000000000000" pitchFamily="18" charset="-128"/>
                <a:ea typeface="BIZ UDP明朝 Medium" panose="02020500000000000000" pitchFamily="18" charset="-128"/>
                <a:cs typeface="Yu Gothic Medium"/>
              </a:rPr>
              <a:t>）</a:t>
            </a:r>
            <a:endParaRPr sz="1200" dirty="0">
              <a:latin typeface="BIZ UDP明朝 Medium" panose="02020500000000000000" pitchFamily="18" charset="-128"/>
              <a:ea typeface="BIZ UDP明朝 Medium" panose="02020500000000000000" pitchFamily="18" charset="-128"/>
              <a:cs typeface="Calibri"/>
            </a:endParaRPr>
          </a:p>
        </p:txBody>
      </p:sp>
      <p:sp>
        <p:nvSpPr>
          <p:cNvPr id="32" name="object 32"/>
          <p:cNvSpPr txBox="1"/>
          <p:nvPr/>
        </p:nvSpPr>
        <p:spPr>
          <a:xfrm>
            <a:off x="4712970" y="3256026"/>
            <a:ext cx="2857500" cy="1032334"/>
          </a:xfrm>
          <a:prstGeom prst="rect">
            <a:avLst/>
          </a:prstGeom>
          <a:solidFill>
            <a:srgbClr val="000000"/>
          </a:solidFill>
          <a:ln w="25400">
            <a:solidFill>
              <a:srgbClr val="A6A6A6"/>
            </a:solidFill>
          </a:ln>
        </p:spPr>
        <p:txBody>
          <a:bodyPr vert="horz" wrap="square" lIns="0" tIns="107950" rIns="0" bIns="0" rtlCol="0">
            <a:spAutoFit/>
          </a:bodyPr>
          <a:lstStyle/>
          <a:p>
            <a:pPr marL="775335" marR="455295" indent="-314325">
              <a:lnSpc>
                <a:spcPct val="100000"/>
              </a:lnSpc>
              <a:spcBef>
                <a:spcPts val="850"/>
              </a:spcBef>
            </a:pPr>
            <a:r>
              <a:rPr sz="1200" spc="-10" dirty="0">
                <a:solidFill>
                  <a:srgbClr val="FFFFFF"/>
                </a:solidFill>
                <a:latin typeface="BIZ UDP明朝 Medium" panose="02020500000000000000" pitchFamily="18" charset="-128"/>
                <a:ea typeface="BIZ UDP明朝 Medium" panose="02020500000000000000" pitchFamily="18" charset="-128"/>
                <a:cs typeface="Calibri"/>
              </a:rPr>
              <a:t>2024</a:t>
            </a:r>
            <a:r>
              <a:rPr sz="1200" dirty="0">
                <a:solidFill>
                  <a:srgbClr val="FFFFFF"/>
                </a:solidFill>
                <a:latin typeface="BIZ UDP明朝 Medium" panose="02020500000000000000" pitchFamily="18" charset="-128"/>
                <a:ea typeface="BIZ UDP明朝 Medium" panose="02020500000000000000" pitchFamily="18" charset="-128"/>
                <a:cs typeface="MS PGothic"/>
              </a:rPr>
              <a:t>年</a:t>
            </a:r>
            <a:r>
              <a:rPr sz="1200" spc="-10" dirty="0">
                <a:solidFill>
                  <a:srgbClr val="FFFFFF"/>
                </a:solidFill>
                <a:latin typeface="BIZ UDP明朝 Medium" panose="02020500000000000000" pitchFamily="18" charset="-128"/>
                <a:ea typeface="BIZ UDP明朝 Medium" panose="02020500000000000000" pitchFamily="18" charset="-128"/>
                <a:cs typeface="Calibri"/>
              </a:rPr>
              <a:t>4</a:t>
            </a:r>
            <a:r>
              <a:rPr sz="1200" spc="-25" dirty="0">
                <a:solidFill>
                  <a:srgbClr val="FFFFFF"/>
                </a:solidFill>
                <a:latin typeface="BIZ UDP明朝 Medium" panose="02020500000000000000" pitchFamily="18" charset="-128"/>
                <a:ea typeface="BIZ UDP明朝 Medium" panose="02020500000000000000" pitchFamily="18" charset="-128"/>
                <a:cs typeface="MS PGothic"/>
              </a:rPr>
              <a:t>月、</a:t>
            </a:r>
            <a:r>
              <a:rPr sz="1200" spc="-10" dirty="0">
                <a:solidFill>
                  <a:srgbClr val="FFFFFF"/>
                </a:solidFill>
                <a:latin typeface="BIZ UDP明朝 Medium" panose="02020500000000000000" pitchFamily="18" charset="-128"/>
                <a:ea typeface="BIZ UDP明朝 Medium" panose="02020500000000000000" pitchFamily="18" charset="-128"/>
                <a:cs typeface="Calibri"/>
              </a:rPr>
              <a:t>NASA-</a:t>
            </a:r>
            <a:r>
              <a:rPr sz="1200" spc="-30" dirty="0">
                <a:solidFill>
                  <a:srgbClr val="FFFFFF"/>
                </a:solidFill>
                <a:latin typeface="BIZ UDP明朝 Medium" panose="02020500000000000000" pitchFamily="18" charset="-128"/>
                <a:ea typeface="BIZ UDP明朝 Medium" panose="02020500000000000000" pitchFamily="18" charset="-128"/>
                <a:cs typeface="MS PGothic"/>
              </a:rPr>
              <a:t>文科省間で</a:t>
            </a:r>
            <a:r>
              <a:rPr sz="1200" spc="-20" dirty="0">
                <a:solidFill>
                  <a:srgbClr val="FFFFFF"/>
                </a:solidFill>
                <a:latin typeface="BIZ UDP明朝 Medium" panose="02020500000000000000" pitchFamily="18" charset="-128"/>
                <a:ea typeface="BIZ UDP明朝 Medium" panose="02020500000000000000" pitchFamily="18" charset="-128"/>
                <a:cs typeface="MS PGothic"/>
              </a:rPr>
              <a:t>与圧ローバ</a:t>
            </a:r>
            <a:r>
              <a:rPr sz="1200" spc="-10" dirty="0">
                <a:solidFill>
                  <a:srgbClr val="FFFFFF"/>
                </a:solidFill>
                <a:latin typeface="BIZ UDP明朝 Medium" panose="02020500000000000000" pitchFamily="18" charset="-128"/>
                <a:ea typeface="BIZ UDP明朝 Medium" panose="02020500000000000000" pitchFamily="18" charset="-128"/>
                <a:cs typeface="Calibri"/>
              </a:rPr>
              <a:t>―IA</a:t>
            </a:r>
            <a:r>
              <a:rPr sz="1200" spc="-25" dirty="0">
                <a:solidFill>
                  <a:srgbClr val="FFFFFF"/>
                </a:solidFill>
                <a:latin typeface="BIZ UDP明朝 Medium" panose="02020500000000000000" pitchFamily="18" charset="-128"/>
                <a:ea typeface="BIZ UDP明朝 Medium" panose="02020500000000000000" pitchFamily="18" charset="-128"/>
                <a:cs typeface="MS PGothic"/>
              </a:rPr>
              <a:t>署名</a:t>
            </a:r>
            <a:endParaRPr sz="1200">
              <a:latin typeface="BIZ UDP明朝 Medium" panose="02020500000000000000" pitchFamily="18" charset="-128"/>
              <a:ea typeface="BIZ UDP明朝 Medium" panose="02020500000000000000" pitchFamily="18" charset="-128"/>
              <a:cs typeface="MS PGothic"/>
            </a:endParaRPr>
          </a:p>
          <a:p>
            <a:pPr marL="604520" indent="-286385">
              <a:lnSpc>
                <a:spcPct val="100000"/>
              </a:lnSpc>
              <a:buFont typeface="Arial"/>
              <a:buChar char="•"/>
              <a:tabLst>
                <a:tab pos="604520" algn="l"/>
              </a:tabLst>
            </a:pPr>
            <a:r>
              <a:rPr sz="1200" spc="-10" dirty="0">
                <a:solidFill>
                  <a:srgbClr val="FFFFFF"/>
                </a:solidFill>
                <a:latin typeface="BIZ UDP明朝 Medium" panose="02020500000000000000" pitchFamily="18" charset="-128"/>
                <a:ea typeface="BIZ UDP明朝 Medium" panose="02020500000000000000" pitchFamily="18" charset="-128"/>
                <a:cs typeface="MS PGothic"/>
              </a:rPr>
              <a:t>日本からの</a:t>
            </a:r>
            <a:r>
              <a:rPr sz="1200" u="sng" spc="-15" dirty="0">
                <a:solidFill>
                  <a:srgbClr val="FFFFFF"/>
                </a:solidFill>
                <a:uFill>
                  <a:solidFill>
                    <a:srgbClr val="FFFFFF"/>
                  </a:solidFill>
                </a:uFill>
                <a:latin typeface="BIZ UDP明朝 Medium" panose="02020500000000000000" pitchFamily="18" charset="-128"/>
                <a:ea typeface="BIZ UDP明朝 Medium" panose="02020500000000000000" pitchFamily="18" charset="-128"/>
                <a:cs typeface="MS PGothic"/>
              </a:rPr>
              <a:t>与圧ローバの提供</a:t>
            </a:r>
            <a:endParaRPr sz="1200">
              <a:latin typeface="BIZ UDP明朝 Medium" panose="02020500000000000000" pitchFamily="18" charset="-128"/>
              <a:ea typeface="BIZ UDP明朝 Medium" panose="02020500000000000000" pitchFamily="18" charset="-128"/>
              <a:cs typeface="MS PGothic"/>
            </a:endParaRPr>
          </a:p>
          <a:p>
            <a:pPr marL="508634" indent="-286385">
              <a:lnSpc>
                <a:spcPct val="100000"/>
              </a:lnSpc>
              <a:buFont typeface="Arial"/>
              <a:buChar char="•"/>
              <a:tabLst>
                <a:tab pos="508634" algn="l"/>
              </a:tabLst>
            </a:pPr>
            <a:r>
              <a:rPr sz="1200" u="sng" spc="5" dirty="0">
                <a:solidFill>
                  <a:srgbClr val="FFFFFF"/>
                </a:solidFill>
                <a:uFill>
                  <a:solidFill>
                    <a:srgbClr val="FFFFFF"/>
                  </a:solidFill>
                </a:uFill>
                <a:latin typeface="BIZ UDP明朝 Medium" panose="02020500000000000000" pitchFamily="18" charset="-128"/>
                <a:ea typeface="BIZ UDP明朝 Medium" panose="02020500000000000000" pitchFamily="18" charset="-128"/>
                <a:cs typeface="MS PGothic"/>
              </a:rPr>
              <a:t>日本人飛行士の月着陸機会２回</a:t>
            </a:r>
            <a:endParaRPr sz="1200">
              <a:latin typeface="BIZ UDP明朝 Medium" panose="02020500000000000000" pitchFamily="18" charset="-128"/>
              <a:ea typeface="BIZ UDP明朝 Medium" panose="02020500000000000000" pitchFamily="18" charset="-128"/>
              <a:cs typeface="MS P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C00F9D-81BD-94D3-60C2-C0D7CCB2F4D1}"/>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AB15D154-0D3D-DDEF-3CB4-2F166ECC17ED}"/>
              </a:ext>
            </a:extLst>
          </p:cNvPr>
          <p:cNvSpPr txBox="1"/>
          <p:nvPr/>
        </p:nvSpPr>
        <p:spPr>
          <a:xfrm>
            <a:off x="1110343" y="2767280"/>
            <a:ext cx="9971314" cy="1323439"/>
          </a:xfrm>
          <a:prstGeom prst="rect">
            <a:avLst/>
          </a:prstGeom>
          <a:noFill/>
        </p:spPr>
        <p:txBody>
          <a:bodyPr wrap="square" rtlCol="0">
            <a:spAutoFit/>
          </a:bodyPr>
          <a:lstStyle/>
          <a:p>
            <a:pPr algn="ctr"/>
            <a:r>
              <a:rPr lang="ja-JP" altLang="en-US" sz="8000" b="1" dirty="0">
                <a:solidFill>
                  <a:schemeClr val="bg1"/>
                </a:solidFill>
                <a:latin typeface="BIZ UDP明朝 Medium" panose="02020500000000000000" pitchFamily="18" charset="-128"/>
                <a:ea typeface="BIZ UDP明朝 Medium" panose="02020500000000000000" pitchFamily="18" charset="-128"/>
              </a:rPr>
              <a:t>月面エネルギー供給</a:t>
            </a:r>
            <a:endParaRPr kumimoji="1" lang="ja-JP" altLang="en-US" sz="8000" b="1"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28505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C86157-FB0A-BFA5-51B0-B2DF9E8CB98B}"/>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6B929BEC-5B5C-1263-AD46-3485B3149133}"/>
              </a:ext>
            </a:extLst>
          </p:cNvPr>
          <p:cNvPicPr>
            <a:picLocks noChangeAspect="1"/>
          </p:cNvPicPr>
          <p:nvPr/>
        </p:nvPicPr>
        <p:blipFill>
          <a:blip r:embed="rId2"/>
          <a:stretch>
            <a:fillRect/>
          </a:stretch>
        </p:blipFill>
        <p:spPr>
          <a:xfrm>
            <a:off x="62346" y="569439"/>
            <a:ext cx="12081900" cy="6267775"/>
          </a:xfrm>
          <a:prstGeom prst="rect">
            <a:avLst/>
          </a:prstGeom>
        </p:spPr>
      </p:pic>
      <p:sp>
        <p:nvSpPr>
          <p:cNvPr id="3" name="テキスト ボックス 2">
            <a:extLst>
              <a:ext uri="{FF2B5EF4-FFF2-40B4-BE49-F238E27FC236}">
                <a16:creationId xmlns:a16="http://schemas.microsoft.com/office/drawing/2014/main" id="{810329E2-4AC7-4894-944F-CD056773A30D}"/>
              </a:ext>
            </a:extLst>
          </p:cNvPr>
          <p:cNvSpPr txBox="1"/>
          <p:nvPr/>
        </p:nvSpPr>
        <p:spPr>
          <a:xfrm>
            <a:off x="0" y="-61899"/>
            <a:ext cx="12191999" cy="646331"/>
          </a:xfrm>
          <a:prstGeom prst="rect">
            <a:avLst/>
          </a:prstGeom>
          <a:noFill/>
        </p:spPr>
        <p:txBody>
          <a:bodyPr wrap="square" rtlCol="0">
            <a:spAutoFit/>
          </a:bodyPr>
          <a:lstStyle/>
          <a:p>
            <a:pPr algn="ctr"/>
            <a:r>
              <a:rPr kumimoji="1" lang="ja-JP" altLang="en-US" sz="3600" b="1" dirty="0">
                <a:solidFill>
                  <a:schemeClr val="bg1"/>
                </a:solidFill>
                <a:latin typeface="BIZ UDP明朝 Medium" panose="02020500000000000000" pitchFamily="18" charset="-128"/>
                <a:ea typeface="BIZ UDP明朝 Medium" panose="02020500000000000000" pitchFamily="18" charset="-128"/>
              </a:rPr>
              <a:t>月面エネルギー供給技術ロードマップ</a:t>
            </a:r>
          </a:p>
        </p:txBody>
      </p:sp>
    </p:spTree>
    <p:extLst>
      <p:ext uri="{BB962C8B-B14F-4D97-AF65-F5344CB8AC3E}">
        <p14:creationId xmlns:p14="http://schemas.microsoft.com/office/powerpoint/2010/main" val="3302455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076909-5F41-1877-C9BC-AE36F19699E2}"/>
            </a:ext>
          </a:extLst>
        </p:cNvPr>
        <p:cNvGrpSpPr/>
        <p:nvPr/>
      </p:nvGrpSpPr>
      <p:grpSpPr>
        <a:xfrm>
          <a:off x="0" y="0"/>
          <a:ext cx="0" cy="0"/>
          <a:chOff x="0" y="0"/>
          <a:chExt cx="0" cy="0"/>
        </a:xfrm>
      </p:grpSpPr>
      <p:pic>
        <p:nvPicPr>
          <p:cNvPr id="20" name="object 2">
            <a:extLst>
              <a:ext uri="{FF2B5EF4-FFF2-40B4-BE49-F238E27FC236}">
                <a16:creationId xmlns:a16="http://schemas.microsoft.com/office/drawing/2014/main" id="{507FDED9-BC68-7658-7865-42C88EB8ACE1}"/>
              </a:ext>
            </a:extLst>
          </p:cNvPr>
          <p:cNvPicPr/>
          <p:nvPr/>
        </p:nvPicPr>
        <p:blipFill>
          <a:blip r:embed="rId2" cstate="print"/>
          <a:stretch>
            <a:fillRect/>
          </a:stretch>
        </p:blipFill>
        <p:spPr>
          <a:xfrm>
            <a:off x="13861" y="-2"/>
            <a:ext cx="12178139" cy="6858001"/>
          </a:xfrm>
          <a:prstGeom prst="rect">
            <a:avLst/>
          </a:prstGeom>
        </p:spPr>
      </p:pic>
      <p:sp>
        <p:nvSpPr>
          <p:cNvPr id="2" name="object 2">
            <a:extLst>
              <a:ext uri="{FF2B5EF4-FFF2-40B4-BE49-F238E27FC236}">
                <a16:creationId xmlns:a16="http://schemas.microsoft.com/office/drawing/2014/main" id="{50D56782-1796-3BAA-5201-D1B3E2277278}"/>
              </a:ext>
            </a:extLst>
          </p:cNvPr>
          <p:cNvSpPr txBox="1">
            <a:spLocks/>
          </p:cNvSpPr>
          <p:nvPr/>
        </p:nvSpPr>
        <p:spPr>
          <a:xfrm>
            <a:off x="0" y="-41698"/>
            <a:ext cx="12191999" cy="885063"/>
          </a:xfrm>
          <a:prstGeom prst="rect">
            <a:avLst/>
          </a:prstGeom>
        </p:spPr>
        <p:txBody>
          <a:bodyPr vert="horz" wrap="square" lIns="0" tIns="205943" rIns="0" bIns="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269240" algn="ctr">
              <a:lnSpc>
                <a:spcPct val="100000"/>
              </a:lnSpc>
              <a:spcBef>
                <a:spcPts val="100"/>
              </a:spcBef>
            </a:pPr>
            <a:r>
              <a:rPr lang="ja-JP" altLang="en-US" b="1" spc="-10" dirty="0">
                <a:solidFill>
                  <a:schemeClr val="bg1"/>
                </a:solidFill>
                <a:latin typeface="BIZ UDP明朝 Medium" panose="02020500000000000000" pitchFamily="18" charset="-128"/>
                <a:ea typeface="BIZ UDP明朝 Medium" panose="02020500000000000000" pitchFamily="18" charset="-128"/>
              </a:rPr>
              <a:t>蓄熱技術・熱輸送技術</a:t>
            </a:r>
          </a:p>
        </p:txBody>
      </p:sp>
      <p:pic>
        <p:nvPicPr>
          <p:cNvPr id="19" name="図 18">
            <a:extLst>
              <a:ext uri="{FF2B5EF4-FFF2-40B4-BE49-F238E27FC236}">
                <a16:creationId xmlns:a16="http://schemas.microsoft.com/office/drawing/2014/main" id="{744C61C3-35BC-29AB-381C-3A574B3093E6}"/>
              </a:ext>
            </a:extLst>
          </p:cNvPr>
          <p:cNvPicPr>
            <a:picLocks noChangeAspect="1"/>
          </p:cNvPicPr>
          <p:nvPr/>
        </p:nvPicPr>
        <p:blipFill>
          <a:blip r:embed="rId3"/>
          <a:stretch>
            <a:fillRect/>
          </a:stretch>
        </p:blipFill>
        <p:spPr>
          <a:xfrm>
            <a:off x="3229792" y="701827"/>
            <a:ext cx="8196232" cy="6009579"/>
          </a:xfrm>
          <a:prstGeom prst="rect">
            <a:avLst/>
          </a:prstGeom>
        </p:spPr>
      </p:pic>
    </p:spTree>
    <p:extLst>
      <p:ext uri="{BB962C8B-B14F-4D97-AF65-F5344CB8AC3E}">
        <p14:creationId xmlns:p14="http://schemas.microsoft.com/office/powerpoint/2010/main" val="4083380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A4FCA2-CD2D-FF30-2C48-D95FE86A6714}"/>
            </a:ext>
          </a:extLst>
        </p:cNvPr>
        <p:cNvGrpSpPr/>
        <p:nvPr/>
      </p:nvGrpSpPr>
      <p:grpSpPr>
        <a:xfrm>
          <a:off x="0" y="0"/>
          <a:ext cx="0" cy="0"/>
          <a:chOff x="0" y="0"/>
          <a:chExt cx="0" cy="0"/>
        </a:xfrm>
      </p:grpSpPr>
      <p:pic>
        <p:nvPicPr>
          <p:cNvPr id="20" name="object 2">
            <a:extLst>
              <a:ext uri="{FF2B5EF4-FFF2-40B4-BE49-F238E27FC236}">
                <a16:creationId xmlns:a16="http://schemas.microsoft.com/office/drawing/2014/main" id="{9E4E5F71-B038-BAE8-90E8-93842F2013BE}"/>
              </a:ext>
            </a:extLst>
          </p:cNvPr>
          <p:cNvPicPr/>
          <p:nvPr/>
        </p:nvPicPr>
        <p:blipFill>
          <a:blip r:embed="rId2" cstate="print"/>
          <a:stretch>
            <a:fillRect/>
          </a:stretch>
        </p:blipFill>
        <p:spPr>
          <a:xfrm>
            <a:off x="13861" y="-2"/>
            <a:ext cx="12178139" cy="6858001"/>
          </a:xfrm>
          <a:prstGeom prst="rect">
            <a:avLst/>
          </a:prstGeom>
        </p:spPr>
      </p:pic>
      <p:sp>
        <p:nvSpPr>
          <p:cNvPr id="2" name="object 2">
            <a:extLst>
              <a:ext uri="{FF2B5EF4-FFF2-40B4-BE49-F238E27FC236}">
                <a16:creationId xmlns:a16="http://schemas.microsoft.com/office/drawing/2014/main" id="{6C899902-673E-A722-5CDD-17CBF5F31F93}"/>
              </a:ext>
            </a:extLst>
          </p:cNvPr>
          <p:cNvSpPr txBox="1">
            <a:spLocks/>
          </p:cNvSpPr>
          <p:nvPr/>
        </p:nvSpPr>
        <p:spPr>
          <a:xfrm>
            <a:off x="0" y="-41698"/>
            <a:ext cx="12191999" cy="885063"/>
          </a:xfrm>
          <a:prstGeom prst="rect">
            <a:avLst/>
          </a:prstGeom>
        </p:spPr>
        <p:txBody>
          <a:bodyPr vert="horz" wrap="square" lIns="0" tIns="205943" rIns="0" bIns="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269240" algn="ctr">
              <a:lnSpc>
                <a:spcPct val="100000"/>
              </a:lnSpc>
              <a:spcBef>
                <a:spcPts val="100"/>
              </a:spcBef>
            </a:pPr>
            <a:r>
              <a:rPr lang="ja-JP" altLang="en-US" b="1" spc="-10" dirty="0">
                <a:solidFill>
                  <a:schemeClr val="bg1"/>
                </a:solidFill>
                <a:latin typeface="BIZ UDP明朝 Medium" panose="02020500000000000000" pitchFamily="18" charset="-128"/>
                <a:ea typeface="BIZ UDP明朝 Medium" panose="02020500000000000000" pitchFamily="18" charset="-128"/>
              </a:rPr>
              <a:t>蓄電変換</a:t>
            </a:r>
          </a:p>
        </p:txBody>
      </p:sp>
      <p:pic>
        <p:nvPicPr>
          <p:cNvPr id="18" name="図 17">
            <a:extLst>
              <a:ext uri="{FF2B5EF4-FFF2-40B4-BE49-F238E27FC236}">
                <a16:creationId xmlns:a16="http://schemas.microsoft.com/office/drawing/2014/main" id="{E270B80C-CDFC-7AB1-E05D-EDF7B35EC477}"/>
              </a:ext>
            </a:extLst>
          </p:cNvPr>
          <p:cNvPicPr>
            <a:picLocks noChangeAspect="1"/>
          </p:cNvPicPr>
          <p:nvPr/>
        </p:nvPicPr>
        <p:blipFill>
          <a:blip r:embed="rId3"/>
          <a:stretch>
            <a:fillRect/>
          </a:stretch>
        </p:blipFill>
        <p:spPr>
          <a:xfrm>
            <a:off x="3229203" y="1855328"/>
            <a:ext cx="8415541" cy="4764964"/>
          </a:xfrm>
          <a:prstGeom prst="rect">
            <a:avLst/>
          </a:prstGeom>
        </p:spPr>
      </p:pic>
    </p:spTree>
    <p:extLst>
      <p:ext uri="{BB962C8B-B14F-4D97-AF65-F5344CB8AC3E}">
        <p14:creationId xmlns:p14="http://schemas.microsoft.com/office/powerpoint/2010/main" val="1330975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6DA3B6-CA3B-2D34-791D-F4AE8270E49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7DC79C-D5E9-6900-F1FF-483A70C22CF0}"/>
              </a:ext>
            </a:extLst>
          </p:cNvPr>
          <p:cNvSpPr txBox="1">
            <a:spLocks/>
          </p:cNvSpPr>
          <p:nvPr/>
        </p:nvSpPr>
        <p:spPr>
          <a:xfrm>
            <a:off x="0" y="-41698"/>
            <a:ext cx="12191999" cy="885063"/>
          </a:xfrm>
          <a:prstGeom prst="rect">
            <a:avLst/>
          </a:prstGeom>
        </p:spPr>
        <p:txBody>
          <a:bodyPr vert="horz" wrap="square" lIns="0" tIns="205943" rIns="0" bIns="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269240" algn="ctr">
              <a:lnSpc>
                <a:spcPct val="100000"/>
              </a:lnSpc>
              <a:spcBef>
                <a:spcPts val="100"/>
              </a:spcBef>
            </a:pPr>
            <a:r>
              <a:rPr lang="ja-JP" altLang="en-US" b="1" spc="-10" dirty="0">
                <a:latin typeface="BIZ UDP明朝 Medium" panose="02020500000000000000" pitchFamily="18" charset="-128"/>
                <a:ea typeface="BIZ UDP明朝 Medium" panose="02020500000000000000" pitchFamily="18" charset="-128"/>
              </a:rPr>
              <a:t>月面「原子炉」</a:t>
            </a:r>
          </a:p>
        </p:txBody>
      </p:sp>
      <p:pic>
        <p:nvPicPr>
          <p:cNvPr id="1030" name="Picture 6" descr="夢の月面生活、必要なのは「核兵器級」エネルギー 不拡散との葛藤 - 日本経済新聞">
            <a:extLst>
              <a:ext uri="{FF2B5EF4-FFF2-40B4-BE49-F238E27FC236}">
                <a16:creationId xmlns:a16="http://schemas.microsoft.com/office/drawing/2014/main" id="{BB52512B-9287-51F8-C1A8-E4E0AF565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43" y="1100138"/>
            <a:ext cx="6883112" cy="56208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完全自動運転の月面用リチウム冷却高速炉RAPID-Lおよび地上用ナトリウム冷却高速炉RAPID (07-02-01-14) - ATOMICA -">
            <a:extLst>
              <a:ext uri="{FF2B5EF4-FFF2-40B4-BE49-F238E27FC236}">
                <a16:creationId xmlns:a16="http://schemas.microsoft.com/office/drawing/2014/main" id="{BD9BCFD9-D3DC-36D2-8F46-D3789FE31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982" y="1399309"/>
            <a:ext cx="5197075" cy="491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23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C1EFD2-B3D9-C8B4-1133-074D27125D74}"/>
            </a:ext>
          </a:extLst>
        </p:cNvPr>
        <p:cNvGrpSpPr/>
        <p:nvPr/>
      </p:nvGrpSpPr>
      <p:grpSpPr>
        <a:xfrm>
          <a:off x="0" y="0"/>
          <a:ext cx="0" cy="0"/>
          <a:chOff x="0" y="0"/>
          <a:chExt cx="0" cy="0"/>
        </a:xfrm>
      </p:grpSpPr>
      <p:pic>
        <p:nvPicPr>
          <p:cNvPr id="1028" name="Picture 4" descr="4）鉛冷却高速炉の開発状況と計画">
            <a:extLst>
              <a:ext uri="{FF2B5EF4-FFF2-40B4-BE49-F238E27FC236}">
                <a16:creationId xmlns:a16="http://schemas.microsoft.com/office/drawing/2014/main" id="{B4E17E32-0A53-9A06-2904-3F8B7982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4016" y="1878158"/>
            <a:ext cx="2875639" cy="4062411"/>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a:extLst>
              <a:ext uri="{FF2B5EF4-FFF2-40B4-BE49-F238E27FC236}">
                <a16:creationId xmlns:a16="http://schemas.microsoft.com/office/drawing/2014/main" id="{719D9F6F-41BA-AA8D-52A4-0EBB3FCDB875}"/>
              </a:ext>
            </a:extLst>
          </p:cNvPr>
          <p:cNvSpPr txBox="1">
            <a:spLocks/>
          </p:cNvSpPr>
          <p:nvPr/>
        </p:nvSpPr>
        <p:spPr>
          <a:xfrm>
            <a:off x="0" y="-41698"/>
            <a:ext cx="12191999" cy="885063"/>
          </a:xfrm>
          <a:prstGeom prst="rect">
            <a:avLst/>
          </a:prstGeom>
        </p:spPr>
        <p:txBody>
          <a:bodyPr vert="horz" wrap="square" lIns="0" tIns="205943" rIns="0" bIns="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269240" algn="ctr">
              <a:lnSpc>
                <a:spcPct val="100000"/>
              </a:lnSpc>
              <a:spcBef>
                <a:spcPts val="100"/>
              </a:spcBef>
            </a:pPr>
            <a:r>
              <a:rPr lang="ja-JP" altLang="en-US" b="1" spc="-10" dirty="0">
                <a:latin typeface="BIZ UDP明朝 Medium" panose="02020500000000000000" pitchFamily="18" charset="-128"/>
                <a:ea typeface="BIZ UDP明朝 Medium" panose="02020500000000000000" pitchFamily="18" charset="-128"/>
              </a:rPr>
              <a:t>月面「原子炉＠１００ｋｗ級」</a:t>
            </a:r>
          </a:p>
        </p:txBody>
      </p:sp>
      <p:pic>
        <p:nvPicPr>
          <p:cNvPr id="1026" name="Picture 2" descr="Transport, Vehicle, High-speed rail, Screenshot, Train, Railway, Tgv, ">
            <a:extLst>
              <a:ext uri="{FF2B5EF4-FFF2-40B4-BE49-F238E27FC236}">
                <a16:creationId xmlns:a16="http://schemas.microsoft.com/office/drawing/2014/main" id="{23C7848B-B5A4-10EB-96EC-1B3452DB4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28" y="1777280"/>
            <a:ext cx="8873528" cy="4062412"/>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EB76BE8E-A03D-031D-712E-7BAFFB530C7E}"/>
              </a:ext>
            </a:extLst>
          </p:cNvPr>
          <p:cNvSpPr/>
          <p:nvPr/>
        </p:nvSpPr>
        <p:spPr>
          <a:xfrm>
            <a:off x="4253345" y="4502727"/>
            <a:ext cx="1046019" cy="983673"/>
          </a:xfrm>
          <a:prstGeom prst="roundRect">
            <a:avLst/>
          </a:prstGeom>
          <a:noFill/>
          <a:ln w="762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コネクタ: カギ線 4">
            <a:extLst>
              <a:ext uri="{FF2B5EF4-FFF2-40B4-BE49-F238E27FC236}">
                <a16:creationId xmlns:a16="http://schemas.microsoft.com/office/drawing/2014/main" id="{7EB23952-26D4-8CD4-99E7-3F5D8B887469}"/>
              </a:ext>
            </a:extLst>
          </p:cNvPr>
          <p:cNvCxnSpPr>
            <a:endCxn id="1028" idx="2"/>
          </p:cNvCxnSpPr>
          <p:nvPr/>
        </p:nvCxnSpPr>
        <p:spPr>
          <a:xfrm>
            <a:off x="4745182" y="5611091"/>
            <a:ext cx="5946654" cy="329478"/>
          </a:xfrm>
          <a:prstGeom prst="bentConnector4">
            <a:avLst>
              <a:gd name="adj1" fmla="val 52"/>
              <a:gd name="adj2" fmla="val 169382"/>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4B37C2DA-D787-C5AF-0D04-832A3A848027}"/>
              </a:ext>
            </a:extLst>
          </p:cNvPr>
          <p:cNvSpPr txBox="1"/>
          <p:nvPr/>
        </p:nvSpPr>
        <p:spPr>
          <a:xfrm>
            <a:off x="5424055" y="6127276"/>
            <a:ext cx="4294909" cy="646331"/>
          </a:xfrm>
          <a:prstGeom prst="rect">
            <a:avLst/>
          </a:prstGeom>
          <a:noFill/>
        </p:spPr>
        <p:txBody>
          <a:bodyPr wrap="square" rtlCol="0">
            <a:spAutoFit/>
          </a:bodyPr>
          <a:lstStyle/>
          <a:p>
            <a:pPr algn="ctr"/>
            <a:r>
              <a:rPr kumimoji="1" lang="ja-JP" altLang="en-US" sz="3600" b="1" dirty="0">
                <a:latin typeface="BIZ UDP明朝 Medium" panose="02020500000000000000" pitchFamily="18" charset="-128"/>
                <a:ea typeface="BIZ UDP明朝 Medium" panose="02020500000000000000" pitchFamily="18" charset="-128"/>
              </a:rPr>
              <a:t>鉛ビスマス冷却炉</a:t>
            </a:r>
          </a:p>
        </p:txBody>
      </p:sp>
      <p:sp>
        <p:nvSpPr>
          <p:cNvPr id="8" name="テキスト ボックス 7">
            <a:extLst>
              <a:ext uri="{FF2B5EF4-FFF2-40B4-BE49-F238E27FC236}">
                <a16:creationId xmlns:a16="http://schemas.microsoft.com/office/drawing/2014/main" id="{85434C52-A3CC-289D-883E-6BACA197191C}"/>
              </a:ext>
            </a:extLst>
          </p:cNvPr>
          <p:cNvSpPr txBox="1"/>
          <p:nvPr/>
        </p:nvSpPr>
        <p:spPr>
          <a:xfrm>
            <a:off x="1440873" y="1290609"/>
            <a:ext cx="7744383" cy="523220"/>
          </a:xfrm>
          <a:prstGeom prst="rect">
            <a:avLst/>
          </a:prstGeom>
          <a:noFill/>
        </p:spPr>
        <p:txBody>
          <a:bodyPr wrap="square" rtlCol="0">
            <a:spAutoFit/>
          </a:bodyPr>
          <a:lstStyle/>
          <a:p>
            <a:pPr algn="ctr"/>
            <a:r>
              <a:rPr kumimoji="1" lang="ja-JP" altLang="en-US" sz="2800" b="1" dirty="0">
                <a:latin typeface="BIZ UDP明朝 Medium" panose="02020500000000000000" pitchFamily="18" charset="-128"/>
                <a:ea typeface="BIZ UDP明朝 Medium" panose="02020500000000000000" pitchFamily="18" charset="-128"/>
              </a:rPr>
              <a:t>ロシア海軍の核魚雷「ポセイドン」</a:t>
            </a:r>
          </a:p>
        </p:txBody>
      </p:sp>
    </p:spTree>
    <p:extLst>
      <p:ext uri="{BB962C8B-B14F-4D97-AF65-F5344CB8AC3E}">
        <p14:creationId xmlns:p14="http://schemas.microsoft.com/office/powerpoint/2010/main" val="2474040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A8344D-BB1A-6F5E-0E30-4829231FE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6"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0546">
            <a:off x="247690" y="596576"/>
            <a:ext cx="2452605" cy="2452605"/>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rPr>
              <a:t>ポチッ</a:t>
            </a:r>
          </a:p>
        </p:txBody>
      </p:sp>
      <p:sp>
        <p:nvSpPr>
          <p:cNvPr id="3" name="テキスト ボックス 2">
            <a:extLst>
              <a:ext uri="{FF2B5EF4-FFF2-40B4-BE49-F238E27FC236}">
                <a16:creationId xmlns:a16="http://schemas.microsoft.com/office/drawing/2014/main" id="{70372E2E-3317-56C7-294B-203F13DD6EF2}"/>
              </a:ext>
            </a:extLst>
          </p:cNvPr>
          <p:cNvSpPr txBox="1"/>
          <p:nvPr/>
        </p:nvSpPr>
        <p:spPr>
          <a:xfrm rot="284627">
            <a:off x="990826" y="3091891"/>
            <a:ext cx="10137322" cy="830997"/>
          </a:xfrm>
          <a:prstGeom prst="rect">
            <a:avLst/>
          </a:prstGeom>
          <a:solidFill>
            <a:schemeClr val="accent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最後にアンケートにご協力下さい！</a:t>
            </a:r>
          </a:p>
        </p:txBody>
      </p:sp>
      <p:pic>
        <p:nvPicPr>
          <p:cNvPr id="4" name="Picture 8" descr="QRコードが表示されたスマートフォンのイラスト">
            <a:extLst>
              <a:ext uri="{FF2B5EF4-FFF2-40B4-BE49-F238E27FC236}">
                <a16:creationId xmlns:a16="http://schemas.microsoft.com/office/drawing/2014/main" id="{D276F7AF-67D8-312F-FDFA-61850593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0678" y="195436"/>
            <a:ext cx="1688937" cy="287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53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bject 3"/>
          <p:cNvSpPr txBox="1"/>
          <p:nvPr/>
        </p:nvSpPr>
        <p:spPr>
          <a:xfrm>
            <a:off x="315235" y="1010246"/>
            <a:ext cx="11333480" cy="848360"/>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1800" spc="-15" dirty="0">
                <a:solidFill>
                  <a:srgbClr val="FFFFFF"/>
                </a:solidFill>
                <a:latin typeface="Yu Gothic Medium"/>
                <a:cs typeface="Yu Gothic Medium"/>
              </a:rPr>
              <a:t>2020</a:t>
            </a:r>
            <a:r>
              <a:rPr sz="1800" dirty="0">
                <a:solidFill>
                  <a:srgbClr val="FFFFFF"/>
                </a:solidFill>
                <a:latin typeface="Yu Gothic Medium"/>
                <a:cs typeface="Yu Gothic Medium"/>
              </a:rPr>
              <a:t>年代前半には、日米露欧中印等が月極域への</a:t>
            </a:r>
            <a:r>
              <a:rPr sz="1800" dirty="0">
                <a:solidFill>
                  <a:srgbClr val="8EB4E2"/>
                </a:solidFill>
                <a:latin typeface="Yu Gothic Medium"/>
                <a:cs typeface="Yu Gothic Medium"/>
              </a:rPr>
              <a:t>着陸探査</a:t>
            </a:r>
            <a:r>
              <a:rPr sz="1800" dirty="0">
                <a:solidFill>
                  <a:srgbClr val="FFFFFF"/>
                </a:solidFill>
                <a:latin typeface="Yu Gothic Medium"/>
                <a:cs typeface="Yu Gothic Medium"/>
              </a:rPr>
              <a:t>を計画（</a:t>
            </a:r>
            <a:r>
              <a:rPr sz="1800" dirty="0">
                <a:solidFill>
                  <a:srgbClr val="8EB4E2"/>
                </a:solidFill>
                <a:latin typeface="Yu Gothic Medium"/>
                <a:cs typeface="Yu Gothic Medium"/>
              </a:rPr>
              <a:t>月極域</a:t>
            </a:r>
            <a:r>
              <a:rPr sz="1800" dirty="0">
                <a:solidFill>
                  <a:srgbClr val="FFFFFF"/>
                </a:solidFill>
                <a:latin typeface="Yu Gothic Medium"/>
                <a:cs typeface="Yu Gothic Medium"/>
              </a:rPr>
              <a:t>の水氷や高日照率域に高い関心</a:t>
            </a:r>
            <a:r>
              <a:rPr sz="1800" spc="-50" dirty="0">
                <a:solidFill>
                  <a:srgbClr val="FFFFFF"/>
                </a:solidFill>
                <a:latin typeface="Yu Gothic Medium"/>
                <a:cs typeface="Yu Gothic Medium"/>
              </a:rPr>
              <a:t>）</a:t>
            </a:r>
            <a:endParaRPr sz="1800">
              <a:latin typeface="Yu Gothic Medium"/>
              <a:cs typeface="Yu Gothic Medium"/>
            </a:endParaRPr>
          </a:p>
          <a:p>
            <a:pPr marL="297815" marR="19685" indent="-285750">
              <a:lnSpc>
                <a:spcPct val="100000"/>
              </a:lnSpc>
              <a:buFont typeface="Wingdings"/>
              <a:buChar char=""/>
              <a:tabLst>
                <a:tab pos="299085" algn="l"/>
              </a:tabLst>
            </a:pPr>
            <a:r>
              <a:rPr sz="1800" dirty="0">
                <a:solidFill>
                  <a:srgbClr val="FFFFFF"/>
                </a:solidFill>
                <a:latin typeface="Yu Gothic Medium"/>
                <a:cs typeface="Yu Gothic Medium"/>
              </a:rPr>
              <a:t>米国</a:t>
            </a:r>
            <a:r>
              <a:rPr sz="1800" spc="-10" dirty="0">
                <a:solidFill>
                  <a:srgbClr val="FFFFFF"/>
                </a:solidFill>
                <a:latin typeface="Yu Gothic Medium"/>
                <a:cs typeface="Yu Gothic Medium"/>
              </a:rPr>
              <a:t>/NASA</a:t>
            </a:r>
            <a:r>
              <a:rPr sz="1800" dirty="0">
                <a:solidFill>
                  <a:srgbClr val="FFFFFF"/>
                </a:solidFill>
                <a:latin typeface="Yu Gothic Medium"/>
                <a:cs typeface="Yu Gothic Medium"/>
              </a:rPr>
              <a:t>は</a:t>
            </a:r>
            <a:r>
              <a:rPr sz="1800" spc="-10" dirty="0">
                <a:solidFill>
                  <a:srgbClr val="8EB4E2"/>
                </a:solidFill>
                <a:latin typeface="Yu Gothic Medium"/>
                <a:cs typeface="Yu Gothic Medium"/>
              </a:rPr>
              <a:t>Gateway</a:t>
            </a:r>
            <a:r>
              <a:rPr sz="1800" spc="-5" dirty="0">
                <a:solidFill>
                  <a:srgbClr val="FFFFFF"/>
                </a:solidFill>
                <a:latin typeface="Yu Gothic Medium"/>
                <a:cs typeface="Yu Gothic Medium"/>
              </a:rPr>
              <a:t>の建設と有人月面着陸ミッションを計画。商業パートナーを活用した月への輸送サー	</a:t>
            </a:r>
            <a:r>
              <a:rPr sz="1800" dirty="0">
                <a:solidFill>
                  <a:srgbClr val="FFFFFF"/>
                </a:solidFill>
                <a:latin typeface="Yu Gothic Medium"/>
                <a:cs typeface="Yu Gothic Medium"/>
              </a:rPr>
              <a:t>ビスの調達</a:t>
            </a:r>
            <a:r>
              <a:rPr sz="1800" spc="-10" dirty="0">
                <a:solidFill>
                  <a:srgbClr val="FFFFFF"/>
                </a:solidFill>
                <a:latin typeface="Yu Gothic Medium"/>
                <a:cs typeface="Yu Gothic Medium"/>
              </a:rPr>
              <a:t>（CLPS）</a:t>
            </a:r>
            <a:r>
              <a:rPr sz="1800" spc="-20" dirty="0">
                <a:solidFill>
                  <a:srgbClr val="FFFFFF"/>
                </a:solidFill>
                <a:latin typeface="Yu Gothic Medium"/>
                <a:cs typeface="Yu Gothic Medium"/>
              </a:rPr>
              <a:t>も推進</a:t>
            </a:r>
            <a:endParaRPr sz="1800">
              <a:latin typeface="Yu Gothic Medium"/>
              <a:cs typeface="Yu Gothic Medium"/>
            </a:endParaRPr>
          </a:p>
        </p:txBody>
      </p:sp>
      <p:grpSp>
        <p:nvGrpSpPr>
          <p:cNvPr id="4" name="object 4"/>
          <p:cNvGrpSpPr/>
          <p:nvPr/>
        </p:nvGrpSpPr>
        <p:grpSpPr>
          <a:xfrm>
            <a:off x="866307" y="1939899"/>
            <a:ext cx="10338435" cy="280670"/>
            <a:chOff x="866307" y="1939899"/>
            <a:chExt cx="10338435" cy="280670"/>
          </a:xfrm>
        </p:grpSpPr>
        <p:sp>
          <p:nvSpPr>
            <p:cNvPr id="5" name="object 5"/>
            <p:cNvSpPr/>
            <p:nvPr/>
          </p:nvSpPr>
          <p:spPr>
            <a:xfrm>
              <a:off x="1738426"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6" name="object 6"/>
            <p:cNvSpPr/>
            <p:nvPr/>
          </p:nvSpPr>
          <p:spPr>
            <a:xfrm>
              <a:off x="2597848"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7" name="object 7"/>
            <p:cNvSpPr/>
            <p:nvPr/>
          </p:nvSpPr>
          <p:spPr>
            <a:xfrm>
              <a:off x="3457270"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8" name="object 8"/>
            <p:cNvSpPr/>
            <p:nvPr/>
          </p:nvSpPr>
          <p:spPr>
            <a:xfrm>
              <a:off x="4322737"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9" name="object 9"/>
            <p:cNvSpPr/>
            <p:nvPr/>
          </p:nvSpPr>
          <p:spPr>
            <a:xfrm>
              <a:off x="5176113"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0" name="object 10"/>
            <p:cNvSpPr/>
            <p:nvPr/>
          </p:nvSpPr>
          <p:spPr>
            <a:xfrm>
              <a:off x="6035522"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1" name="object 11"/>
            <p:cNvSpPr/>
            <p:nvPr/>
          </p:nvSpPr>
          <p:spPr>
            <a:xfrm>
              <a:off x="6894944"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2" name="object 12"/>
            <p:cNvSpPr/>
            <p:nvPr/>
          </p:nvSpPr>
          <p:spPr>
            <a:xfrm>
              <a:off x="7754366"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3" name="object 13"/>
            <p:cNvSpPr/>
            <p:nvPr/>
          </p:nvSpPr>
          <p:spPr>
            <a:xfrm>
              <a:off x="8613787"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4" name="object 14"/>
            <p:cNvSpPr/>
            <p:nvPr/>
          </p:nvSpPr>
          <p:spPr>
            <a:xfrm>
              <a:off x="9473209"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5" name="object 15"/>
            <p:cNvSpPr/>
            <p:nvPr/>
          </p:nvSpPr>
          <p:spPr>
            <a:xfrm>
              <a:off x="10332631"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6" name="object 16"/>
            <p:cNvSpPr/>
            <p:nvPr/>
          </p:nvSpPr>
          <p:spPr>
            <a:xfrm>
              <a:off x="879007"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7" name="object 17"/>
            <p:cNvSpPr/>
            <p:nvPr/>
          </p:nvSpPr>
          <p:spPr>
            <a:xfrm>
              <a:off x="11192052" y="1946249"/>
              <a:ext cx="0" cy="267970"/>
            </a:xfrm>
            <a:custGeom>
              <a:avLst/>
              <a:gdLst/>
              <a:ahLst/>
              <a:cxnLst/>
              <a:rect l="l" t="t" r="r" b="b"/>
              <a:pathLst>
                <a:path h="267969">
                  <a:moveTo>
                    <a:pt x="0" y="0"/>
                  </a:moveTo>
                  <a:lnTo>
                    <a:pt x="0" y="267754"/>
                  </a:lnTo>
                </a:path>
              </a:pathLst>
            </a:custGeom>
            <a:ln w="12700">
              <a:solidFill>
                <a:srgbClr val="FFFFFF"/>
              </a:solidFill>
            </a:ln>
          </p:spPr>
          <p:txBody>
            <a:bodyPr wrap="square" lIns="0" tIns="0" rIns="0" bIns="0" rtlCol="0"/>
            <a:lstStyle/>
            <a:p>
              <a:endParaRPr/>
            </a:p>
          </p:txBody>
        </p:sp>
        <p:sp>
          <p:nvSpPr>
            <p:cNvPr id="18" name="object 18"/>
            <p:cNvSpPr/>
            <p:nvPr/>
          </p:nvSpPr>
          <p:spPr>
            <a:xfrm>
              <a:off x="872657" y="1952599"/>
              <a:ext cx="10325735" cy="0"/>
            </a:xfrm>
            <a:custGeom>
              <a:avLst/>
              <a:gdLst/>
              <a:ahLst/>
              <a:cxnLst/>
              <a:rect l="l" t="t" r="r" b="b"/>
              <a:pathLst>
                <a:path w="10325735">
                  <a:moveTo>
                    <a:pt x="0" y="0"/>
                  </a:moveTo>
                  <a:lnTo>
                    <a:pt x="10325735" y="0"/>
                  </a:lnTo>
                </a:path>
              </a:pathLst>
            </a:custGeom>
            <a:ln w="12700">
              <a:solidFill>
                <a:srgbClr val="FFFFFF"/>
              </a:solidFill>
            </a:ln>
          </p:spPr>
          <p:txBody>
            <a:bodyPr wrap="square" lIns="0" tIns="0" rIns="0" bIns="0" rtlCol="0"/>
            <a:lstStyle/>
            <a:p>
              <a:endParaRPr/>
            </a:p>
          </p:txBody>
        </p:sp>
        <p:sp>
          <p:nvSpPr>
            <p:cNvPr id="19" name="object 19"/>
            <p:cNvSpPr/>
            <p:nvPr/>
          </p:nvSpPr>
          <p:spPr>
            <a:xfrm>
              <a:off x="872657" y="2207653"/>
              <a:ext cx="10325735" cy="0"/>
            </a:xfrm>
            <a:custGeom>
              <a:avLst/>
              <a:gdLst/>
              <a:ahLst/>
              <a:cxnLst/>
              <a:rect l="l" t="t" r="r" b="b"/>
              <a:pathLst>
                <a:path w="10325735">
                  <a:moveTo>
                    <a:pt x="0" y="0"/>
                  </a:moveTo>
                  <a:lnTo>
                    <a:pt x="10325735" y="0"/>
                  </a:lnTo>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7132479" y="1968354"/>
            <a:ext cx="3823335" cy="223520"/>
          </a:xfrm>
          <a:prstGeom prst="rect">
            <a:avLst/>
          </a:prstGeom>
        </p:spPr>
        <p:txBody>
          <a:bodyPr vert="horz" wrap="square" lIns="0" tIns="12065" rIns="0" bIns="0" rtlCol="0">
            <a:spAutoFit/>
          </a:bodyPr>
          <a:lstStyle/>
          <a:p>
            <a:pPr marL="12700">
              <a:lnSpc>
                <a:spcPct val="100000"/>
              </a:lnSpc>
              <a:spcBef>
                <a:spcPts val="95"/>
              </a:spcBef>
              <a:tabLst>
                <a:tab pos="871855" algn="l"/>
                <a:tab pos="1731010" algn="l"/>
                <a:tab pos="2590800" algn="l"/>
                <a:tab pos="3450590" algn="l"/>
              </a:tabLst>
            </a:pPr>
            <a:r>
              <a:rPr sz="1300" spc="-20" dirty="0">
                <a:solidFill>
                  <a:srgbClr val="FFFFFF"/>
                </a:solidFill>
                <a:latin typeface="Tahoma"/>
                <a:cs typeface="Tahoma"/>
              </a:rPr>
              <a:t>2024</a:t>
            </a:r>
            <a:r>
              <a:rPr sz="1300" dirty="0">
                <a:solidFill>
                  <a:srgbClr val="FFFFFF"/>
                </a:solidFill>
                <a:latin typeface="Tahoma"/>
                <a:cs typeface="Tahoma"/>
              </a:rPr>
              <a:t>	</a:t>
            </a:r>
            <a:r>
              <a:rPr sz="1300" spc="-20" dirty="0">
                <a:solidFill>
                  <a:srgbClr val="FFFFFF"/>
                </a:solidFill>
                <a:latin typeface="Tahoma"/>
                <a:cs typeface="Tahoma"/>
              </a:rPr>
              <a:t>2025</a:t>
            </a:r>
            <a:r>
              <a:rPr sz="1300" dirty="0">
                <a:solidFill>
                  <a:srgbClr val="FFFFFF"/>
                </a:solidFill>
                <a:latin typeface="Tahoma"/>
                <a:cs typeface="Tahoma"/>
              </a:rPr>
              <a:t>	</a:t>
            </a:r>
            <a:r>
              <a:rPr sz="1300" spc="-20" dirty="0">
                <a:solidFill>
                  <a:srgbClr val="FFFFFF"/>
                </a:solidFill>
                <a:latin typeface="Tahoma"/>
                <a:cs typeface="Tahoma"/>
              </a:rPr>
              <a:t>2026</a:t>
            </a:r>
            <a:r>
              <a:rPr sz="1300" dirty="0">
                <a:solidFill>
                  <a:srgbClr val="FFFFFF"/>
                </a:solidFill>
                <a:latin typeface="Tahoma"/>
                <a:cs typeface="Tahoma"/>
              </a:rPr>
              <a:t>	</a:t>
            </a:r>
            <a:r>
              <a:rPr sz="1300" spc="-20" dirty="0">
                <a:solidFill>
                  <a:srgbClr val="FFFFFF"/>
                </a:solidFill>
                <a:latin typeface="Tahoma"/>
                <a:cs typeface="Tahoma"/>
              </a:rPr>
              <a:t>2027</a:t>
            </a:r>
            <a:r>
              <a:rPr sz="1300" dirty="0">
                <a:solidFill>
                  <a:srgbClr val="FFFFFF"/>
                </a:solidFill>
                <a:latin typeface="Tahoma"/>
                <a:cs typeface="Tahoma"/>
              </a:rPr>
              <a:t>	</a:t>
            </a:r>
            <a:r>
              <a:rPr sz="1300" spc="-20" dirty="0">
                <a:solidFill>
                  <a:srgbClr val="FFFFFF"/>
                </a:solidFill>
                <a:latin typeface="Tahoma"/>
                <a:cs typeface="Tahoma"/>
              </a:rPr>
              <a:t>2028</a:t>
            </a:r>
            <a:endParaRPr sz="1300">
              <a:latin typeface="Tahoma"/>
              <a:cs typeface="Tahoma"/>
            </a:endParaRPr>
          </a:p>
        </p:txBody>
      </p:sp>
      <p:grpSp>
        <p:nvGrpSpPr>
          <p:cNvPr id="27" name="object 27"/>
          <p:cNvGrpSpPr/>
          <p:nvPr/>
        </p:nvGrpSpPr>
        <p:grpSpPr>
          <a:xfrm>
            <a:off x="148970" y="3271646"/>
            <a:ext cx="730885" cy="445770"/>
            <a:chOff x="148970" y="3271646"/>
            <a:chExt cx="730885" cy="445770"/>
          </a:xfrm>
        </p:grpSpPr>
        <p:pic>
          <p:nvPicPr>
            <p:cNvPr id="28" name="object 28"/>
            <p:cNvPicPr/>
            <p:nvPr/>
          </p:nvPicPr>
          <p:blipFill>
            <a:blip r:embed="rId2" cstate="print"/>
            <a:stretch>
              <a:fillRect/>
            </a:stretch>
          </p:blipFill>
          <p:spPr>
            <a:xfrm>
              <a:off x="158508" y="3281171"/>
              <a:ext cx="711682" cy="426719"/>
            </a:xfrm>
            <a:prstGeom prst="rect">
              <a:avLst/>
            </a:prstGeom>
          </p:spPr>
        </p:pic>
        <p:sp>
          <p:nvSpPr>
            <p:cNvPr id="29" name="object 29"/>
            <p:cNvSpPr/>
            <p:nvPr/>
          </p:nvSpPr>
          <p:spPr>
            <a:xfrm>
              <a:off x="153733" y="3276409"/>
              <a:ext cx="721360" cy="436245"/>
            </a:xfrm>
            <a:custGeom>
              <a:avLst/>
              <a:gdLst/>
              <a:ahLst/>
              <a:cxnLst/>
              <a:rect l="l" t="t" r="r" b="b"/>
              <a:pathLst>
                <a:path w="721360" h="436245">
                  <a:moveTo>
                    <a:pt x="0" y="0"/>
                  </a:moveTo>
                  <a:lnTo>
                    <a:pt x="721232" y="0"/>
                  </a:lnTo>
                  <a:lnTo>
                    <a:pt x="721232" y="436244"/>
                  </a:lnTo>
                  <a:lnTo>
                    <a:pt x="0" y="436244"/>
                  </a:lnTo>
                  <a:lnTo>
                    <a:pt x="0" y="0"/>
                  </a:lnTo>
                  <a:close/>
                </a:path>
              </a:pathLst>
            </a:custGeom>
            <a:ln w="9524">
              <a:solidFill>
                <a:srgbClr val="000000"/>
              </a:solidFill>
            </a:ln>
          </p:spPr>
          <p:txBody>
            <a:bodyPr wrap="square" lIns="0" tIns="0" rIns="0" bIns="0" rtlCol="0"/>
            <a:lstStyle/>
            <a:p>
              <a:endParaRPr/>
            </a:p>
          </p:txBody>
        </p:sp>
      </p:grpSp>
      <p:grpSp>
        <p:nvGrpSpPr>
          <p:cNvPr id="30" name="object 30"/>
          <p:cNvGrpSpPr/>
          <p:nvPr/>
        </p:nvGrpSpPr>
        <p:grpSpPr>
          <a:xfrm>
            <a:off x="155067" y="4408551"/>
            <a:ext cx="740410" cy="540385"/>
            <a:chOff x="155067" y="4408551"/>
            <a:chExt cx="740410" cy="540385"/>
          </a:xfrm>
        </p:grpSpPr>
        <p:pic>
          <p:nvPicPr>
            <p:cNvPr id="31" name="object 31"/>
            <p:cNvPicPr/>
            <p:nvPr/>
          </p:nvPicPr>
          <p:blipFill>
            <a:blip r:embed="rId3" cstate="print"/>
            <a:stretch>
              <a:fillRect/>
            </a:stretch>
          </p:blipFill>
          <p:spPr>
            <a:xfrm>
              <a:off x="164604" y="4418076"/>
              <a:ext cx="720839" cy="521207"/>
            </a:xfrm>
            <a:prstGeom prst="rect">
              <a:avLst/>
            </a:prstGeom>
          </p:spPr>
        </p:pic>
        <p:sp>
          <p:nvSpPr>
            <p:cNvPr id="32" name="object 32"/>
            <p:cNvSpPr/>
            <p:nvPr/>
          </p:nvSpPr>
          <p:spPr>
            <a:xfrm>
              <a:off x="159829" y="4413313"/>
              <a:ext cx="730885" cy="530860"/>
            </a:xfrm>
            <a:custGeom>
              <a:avLst/>
              <a:gdLst/>
              <a:ahLst/>
              <a:cxnLst/>
              <a:rect l="l" t="t" r="r" b="b"/>
              <a:pathLst>
                <a:path w="730885" h="530860">
                  <a:moveTo>
                    <a:pt x="0" y="0"/>
                  </a:moveTo>
                  <a:lnTo>
                    <a:pt x="730377" y="0"/>
                  </a:lnTo>
                  <a:lnTo>
                    <a:pt x="730377" y="530732"/>
                  </a:lnTo>
                  <a:lnTo>
                    <a:pt x="0" y="530732"/>
                  </a:lnTo>
                  <a:lnTo>
                    <a:pt x="0" y="0"/>
                  </a:lnTo>
                  <a:close/>
                </a:path>
              </a:pathLst>
            </a:custGeom>
            <a:ln w="9525">
              <a:solidFill>
                <a:srgbClr val="000000"/>
              </a:solidFill>
            </a:ln>
          </p:spPr>
          <p:txBody>
            <a:bodyPr wrap="square" lIns="0" tIns="0" rIns="0" bIns="0" rtlCol="0"/>
            <a:lstStyle/>
            <a:p>
              <a:endParaRPr/>
            </a:p>
          </p:txBody>
        </p:sp>
      </p:grpSp>
      <p:grpSp>
        <p:nvGrpSpPr>
          <p:cNvPr id="33" name="object 33"/>
          <p:cNvGrpSpPr/>
          <p:nvPr/>
        </p:nvGrpSpPr>
        <p:grpSpPr>
          <a:xfrm>
            <a:off x="177927" y="2273426"/>
            <a:ext cx="702310" cy="519430"/>
            <a:chOff x="177927" y="2273426"/>
            <a:chExt cx="702310" cy="519430"/>
          </a:xfrm>
        </p:grpSpPr>
        <p:sp>
          <p:nvSpPr>
            <p:cNvPr id="34" name="object 34"/>
            <p:cNvSpPr/>
            <p:nvPr/>
          </p:nvSpPr>
          <p:spPr>
            <a:xfrm>
              <a:off x="190885" y="2287131"/>
              <a:ext cx="676275" cy="492759"/>
            </a:xfrm>
            <a:custGeom>
              <a:avLst/>
              <a:gdLst/>
              <a:ahLst/>
              <a:cxnLst/>
              <a:rect l="l" t="t" r="r" b="b"/>
              <a:pathLst>
                <a:path w="676275" h="492760">
                  <a:moveTo>
                    <a:pt x="675726" y="0"/>
                  </a:moveTo>
                  <a:lnTo>
                    <a:pt x="0" y="0"/>
                  </a:lnTo>
                  <a:lnTo>
                    <a:pt x="0" y="492331"/>
                  </a:lnTo>
                  <a:lnTo>
                    <a:pt x="675726" y="492331"/>
                  </a:lnTo>
                  <a:lnTo>
                    <a:pt x="675726" y="0"/>
                  </a:lnTo>
                  <a:close/>
                </a:path>
              </a:pathLst>
            </a:custGeom>
            <a:solidFill>
              <a:srgbClr val="FFFFFF"/>
            </a:solidFill>
          </p:spPr>
          <p:txBody>
            <a:bodyPr wrap="square" lIns="0" tIns="0" rIns="0" bIns="0" rtlCol="0"/>
            <a:lstStyle/>
            <a:p>
              <a:endParaRPr/>
            </a:p>
          </p:txBody>
        </p:sp>
        <p:sp>
          <p:nvSpPr>
            <p:cNvPr id="35" name="object 35"/>
            <p:cNvSpPr/>
            <p:nvPr/>
          </p:nvSpPr>
          <p:spPr>
            <a:xfrm>
              <a:off x="379874" y="2385060"/>
              <a:ext cx="285750" cy="295910"/>
            </a:xfrm>
            <a:custGeom>
              <a:avLst/>
              <a:gdLst/>
              <a:ahLst/>
              <a:cxnLst/>
              <a:rect l="l" t="t" r="r" b="b"/>
              <a:pathLst>
                <a:path w="285750" h="295910">
                  <a:moveTo>
                    <a:pt x="143006" y="0"/>
                  </a:moveTo>
                  <a:lnTo>
                    <a:pt x="100457" y="6561"/>
                  </a:lnTo>
                  <a:lnTo>
                    <a:pt x="63060" y="25153"/>
                  </a:lnTo>
                  <a:lnTo>
                    <a:pt x="32531" y="53687"/>
                  </a:lnTo>
                  <a:lnTo>
                    <a:pt x="11161" y="90373"/>
                  </a:lnTo>
                  <a:lnTo>
                    <a:pt x="954" y="133024"/>
                  </a:lnTo>
                  <a:lnTo>
                    <a:pt x="0" y="148136"/>
                  </a:lnTo>
                  <a:lnTo>
                    <a:pt x="954" y="163149"/>
                  </a:lnTo>
                  <a:lnTo>
                    <a:pt x="11161" y="205403"/>
                  </a:lnTo>
                  <a:lnTo>
                    <a:pt x="32531" y="241990"/>
                  </a:lnTo>
                  <a:lnTo>
                    <a:pt x="63060" y="270623"/>
                  </a:lnTo>
                  <a:lnTo>
                    <a:pt x="100457" y="289214"/>
                  </a:lnTo>
                  <a:lnTo>
                    <a:pt x="143006" y="295776"/>
                  </a:lnTo>
                  <a:lnTo>
                    <a:pt x="157602" y="294782"/>
                  </a:lnTo>
                  <a:lnTo>
                    <a:pt x="198339" y="284243"/>
                  </a:lnTo>
                  <a:lnTo>
                    <a:pt x="233255" y="262072"/>
                  </a:lnTo>
                  <a:lnTo>
                    <a:pt x="260922" y="230457"/>
                  </a:lnTo>
                  <a:lnTo>
                    <a:pt x="278857" y="191782"/>
                  </a:lnTo>
                  <a:lnTo>
                    <a:pt x="285153" y="148136"/>
                  </a:lnTo>
                  <a:lnTo>
                    <a:pt x="284199" y="133024"/>
                  </a:lnTo>
                  <a:lnTo>
                    <a:pt x="273992" y="90373"/>
                  </a:lnTo>
                  <a:lnTo>
                    <a:pt x="252622" y="53687"/>
                  </a:lnTo>
                  <a:lnTo>
                    <a:pt x="222570" y="25153"/>
                  </a:lnTo>
                  <a:lnTo>
                    <a:pt x="185268" y="6561"/>
                  </a:lnTo>
                  <a:lnTo>
                    <a:pt x="143006" y="0"/>
                  </a:lnTo>
                  <a:close/>
                </a:path>
              </a:pathLst>
            </a:custGeom>
            <a:solidFill>
              <a:srgbClr val="FF0000"/>
            </a:solidFill>
          </p:spPr>
          <p:txBody>
            <a:bodyPr wrap="square" lIns="0" tIns="0" rIns="0" bIns="0" rtlCol="0"/>
            <a:lstStyle/>
            <a:p>
              <a:endParaRPr/>
            </a:p>
          </p:txBody>
        </p:sp>
        <p:sp>
          <p:nvSpPr>
            <p:cNvPr id="36" name="object 36"/>
            <p:cNvSpPr/>
            <p:nvPr/>
          </p:nvSpPr>
          <p:spPr>
            <a:xfrm>
              <a:off x="182689" y="2278189"/>
              <a:ext cx="692785" cy="509905"/>
            </a:xfrm>
            <a:custGeom>
              <a:avLst/>
              <a:gdLst/>
              <a:ahLst/>
              <a:cxnLst/>
              <a:rect l="l" t="t" r="r" b="b"/>
              <a:pathLst>
                <a:path w="692785" h="509905">
                  <a:moveTo>
                    <a:pt x="0" y="0"/>
                  </a:moveTo>
                  <a:lnTo>
                    <a:pt x="692277" y="0"/>
                  </a:lnTo>
                  <a:lnTo>
                    <a:pt x="692277" y="509397"/>
                  </a:lnTo>
                  <a:lnTo>
                    <a:pt x="0" y="509397"/>
                  </a:lnTo>
                  <a:lnTo>
                    <a:pt x="0" y="0"/>
                  </a:lnTo>
                  <a:close/>
                </a:path>
              </a:pathLst>
            </a:custGeom>
            <a:ln w="9525">
              <a:solidFill>
                <a:srgbClr val="000000"/>
              </a:solidFill>
            </a:ln>
          </p:spPr>
          <p:txBody>
            <a:bodyPr wrap="square" lIns="0" tIns="0" rIns="0" bIns="0" rtlCol="0"/>
            <a:lstStyle/>
            <a:p>
              <a:endParaRPr/>
            </a:p>
          </p:txBody>
        </p:sp>
      </p:grpSp>
      <p:grpSp>
        <p:nvGrpSpPr>
          <p:cNvPr id="37" name="object 37"/>
          <p:cNvGrpSpPr/>
          <p:nvPr/>
        </p:nvGrpSpPr>
        <p:grpSpPr>
          <a:xfrm>
            <a:off x="148970" y="6308978"/>
            <a:ext cx="720090" cy="483870"/>
            <a:chOff x="148970" y="6308978"/>
            <a:chExt cx="720090" cy="483870"/>
          </a:xfrm>
        </p:grpSpPr>
        <p:pic>
          <p:nvPicPr>
            <p:cNvPr id="38" name="object 38"/>
            <p:cNvPicPr/>
            <p:nvPr/>
          </p:nvPicPr>
          <p:blipFill>
            <a:blip r:embed="rId4" cstate="print"/>
            <a:stretch>
              <a:fillRect/>
            </a:stretch>
          </p:blipFill>
          <p:spPr>
            <a:xfrm>
              <a:off x="158495" y="6318503"/>
              <a:ext cx="701040" cy="464819"/>
            </a:xfrm>
            <a:prstGeom prst="rect">
              <a:avLst/>
            </a:prstGeom>
          </p:spPr>
        </p:pic>
        <p:sp>
          <p:nvSpPr>
            <p:cNvPr id="39" name="object 39"/>
            <p:cNvSpPr/>
            <p:nvPr/>
          </p:nvSpPr>
          <p:spPr>
            <a:xfrm>
              <a:off x="153733" y="6313741"/>
              <a:ext cx="710565" cy="474345"/>
            </a:xfrm>
            <a:custGeom>
              <a:avLst/>
              <a:gdLst/>
              <a:ahLst/>
              <a:cxnLst/>
              <a:rect l="l" t="t" r="r" b="b"/>
              <a:pathLst>
                <a:path w="710565" h="474345">
                  <a:moveTo>
                    <a:pt x="0" y="0"/>
                  </a:moveTo>
                  <a:lnTo>
                    <a:pt x="710565" y="0"/>
                  </a:lnTo>
                  <a:lnTo>
                    <a:pt x="710565" y="474345"/>
                  </a:lnTo>
                  <a:lnTo>
                    <a:pt x="0" y="474345"/>
                  </a:lnTo>
                  <a:lnTo>
                    <a:pt x="0" y="0"/>
                  </a:lnTo>
                  <a:close/>
                </a:path>
              </a:pathLst>
            </a:custGeom>
            <a:ln w="9525">
              <a:solidFill>
                <a:srgbClr val="000000"/>
              </a:solidFill>
            </a:ln>
          </p:spPr>
          <p:txBody>
            <a:bodyPr wrap="square" lIns="0" tIns="0" rIns="0" bIns="0" rtlCol="0"/>
            <a:lstStyle/>
            <a:p>
              <a:endParaRPr/>
            </a:p>
          </p:txBody>
        </p:sp>
      </p:grpSp>
      <p:grpSp>
        <p:nvGrpSpPr>
          <p:cNvPr id="40" name="object 40"/>
          <p:cNvGrpSpPr/>
          <p:nvPr/>
        </p:nvGrpSpPr>
        <p:grpSpPr>
          <a:xfrm>
            <a:off x="148970" y="3176270"/>
            <a:ext cx="10935335" cy="2981325"/>
            <a:chOff x="148970" y="3176270"/>
            <a:chExt cx="10935335" cy="2981325"/>
          </a:xfrm>
        </p:grpSpPr>
        <p:pic>
          <p:nvPicPr>
            <p:cNvPr id="41" name="object 41"/>
            <p:cNvPicPr/>
            <p:nvPr/>
          </p:nvPicPr>
          <p:blipFill>
            <a:blip r:embed="rId5" cstate="print"/>
            <a:stretch>
              <a:fillRect/>
            </a:stretch>
          </p:blipFill>
          <p:spPr>
            <a:xfrm>
              <a:off x="158495" y="5055120"/>
              <a:ext cx="707135" cy="510514"/>
            </a:xfrm>
            <a:prstGeom prst="rect">
              <a:avLst/>
            </a:prstGeom>
          </p:spPr>
        </p:pic>
        <p:sp>
          <p:nvSpPr>
            <p:cNvPr id="42" name="object 42"/>
            <p:cNvSpPr/>
            <p:nvPr/>
          </p:nvSpPr>
          <p:spPr>
            <a:xfrm>
              <a:off x="153733" y="5050345"/>
              <a:ext cx="716915" cy="520065"/>
            </a:xfrm>
            <a:custGeom>
              <a:avLst/>
              <a:gdLst/>
              <a:ahLst/>
              <a:cxnLst/>
              <a:rect l="l" t="t" r="r" b="b"/>
              <a:pathLst>
                <a:path w="716915" h="520064">
                  <a:moveTo>
                    <a:pt x="0" y="0"/>
                  </a:moveTo>
                  <a:lnTo>
                    <a:pt x="716660" y="0"/>
                  </a:lnTo>
                  <a:lnTo>
                    <a:pt x="716660" y="520065"/>
                  </a:lnTo>
                  <a:lnTo>
                    <a:pt x="0" y="520065"/>
                  </a:lnTo>
                  <a:lnTo>
                    <a:pt x="0" y="0"/>
                  </a:lnTo>
                  <a:close/>
                </a:path>
              </a:pathLst>
            </a:custGeom>
            <a:ln w="9525">
              <a:solidFill>
                <a:srgbClr val="000000"/>
              </a:solidFill>
            </a:ln>
          </p:spPr>
          <p:txBody>
            <a:bodyPr wrap="square" lIns="0" tIns="0" rIns="0" bIns="0" rtlCol="0"/>
            <a:lstStyle/>
            <a:p>
              <a:endParaRPr/>
            </a:p>
          </p:txBody>
        </p:sp>
        <p:pic>
          <p:nvPicPr>
            <p:cNvPr id="43" name="object 43"/>
            <p:cNvPicPr/>
            <p:nvPr/>
          </p:nvPicPr>
          <p:blipFill>
            <a:blip r:embed="rId6" cstate="print"/>
            <a:stretch>
              <a:fillRect/>
            </a:stretch>
          </p:blipFill>
          <p:spPr>
            <a:xfrm>
              <a:off x="178307" y="5681472"/>
              <a:ext cx="717804" cy="466344"/>
            </a:xfrm>
            <a:prstGeom prst="rect">
              <a:avLst/>
            </a:prstGeom>
          </p:spPr>
        </p:pic>
        <p:sp>
          <p:nvSpPr>
            <p:cNvPr id="44" name="object 44"/>
            <p:cNvSpPr/>
            <p:nvPr/>
          </p:nvSpPr>
          <p:spPr>
            <a:xfrm>
              <a:off x="173545" y="5676709"/>
              <a:ext cx="727710" cy="476250"/>
            </a:xfrm>
            <a:custGeom>
              <a:avLst/>
              <a:gdLst/>
              <a:ahLst/>
              <a:cxnLst/>
              <a:rect l="l" t="t" r="r" b="b"/>
              <a:pathLst>
                <a:path w="727710" h="476250">
                  <a:moveTo>
                    <a:pt x="0" y="0"/>
                  </a:moveTo>
                  <a:lnTo>
                    <a:pt x="727329" y="0"/>
                  </a:lnTo>
                  <a:lnTo>
                    <a:pt x="727329" y="475868"/>
                  </a:lnTo>
                  <a:lnTo>
                    <a:pt x="0" y="475868"/>
                  </a:lnTo>
                  <a:lnTo>
                    <a:pt x="0" y="0"/>
                  </a:lnTo>
                  <a:close/>
                </a:path>
              </a:pathLst>
            </a:custGeom>
            <a:ln w="9524">
              <a:solidFill>
                <a:srgbClr val="000000"/>
              </a:solidFill>
            </a:ln>
          </p:spPr>
          <p:txBody>
            <a:bodyPr wrap="square" lIns="0" tIns="0" rIns="0" bIns="0" rtlCol="0"/>
            <a:lstStyle/>
            <a:p>
              <a:endParaRPr/>
            </a:p>
          </p:txBody>
        </p:sp>
        <p:sp>
          <p:nvSpPr>
            <p:cNvPr id="45" name="object 45"/>
            <p:cNvSpPr/>
            <p:nvPr/>
          </p:nvSpPr>
          <p:spPr>
            <a:xfrm>
              <a:off x="7122414" y="3188970"/>
              <a:ext cx="3949065" cy="314325"/>
            </a:xfrm>
            <a:custGeom>
              <a:avLst/>
              <a:gdLst/>
              <a:ahLst/>
              <a:cxnLst/>
              <a:rect l="l" t="t" r="r" b="b"/>
              <a:pathLst>
                <a:path w="3949065" h="314325">
                  <a:moveTo>
                    <a:pt x="9817" y="89280"/>
                  </a:moveTo>
                  <a:lnTo>
                    <a:pt x="0" y="89280"/>
                  </a:lnTo>
                  <a:lnTo>
                    <a:pt x="0" y="224662"/>
                  </a:lnTo>
                  <a:lnTo>
                    <a:pt x="9817" y="224662"/>
                  </a:lnTo>
                  <a:lnTo>
                    <a:pt x="9817" y="89280"/>
                  </a:lnTo>
                  <a:close/>
                </a:path>
                <a:path w="3949065" h="314325">
                  <a:moveTo>
                    <a:pt x="39242" y="89280"/>
                  </a:moveTo>
                  <a:lnTo>
                    <a:pt x="19621" y="89280"/>
                  </a:lnTo>
                  <a:lnTo>
                    <a:pt x="19621" y="224662"/>
                  </a:lnTo>
                  <a:lnTo>
                    <a:pt x="39242" y="224662"/>
                  </a:lnTo>
                  <a:lnTo>
                    <a:pt x="39242" y="89280"/>
                  </a:lnTo>
                  <a:close/>
                </a:path>
                <a:path w="3949065" h="314325">
                  <a:moveTo>
                    <a:pt x="3629774" y="0"/>
                  </a:moveTo>
                  <a:lnTo>
                    <a:pt x="3629774" y="89280"/>
                  </a:lnTo>
                  <a:lnTo>
                    <a:pt x="49047" y="89280"/>
                  </a:lnTo>
                  <a:lnTo>
                    <a:pt x="49047" y="224662"/>
                  </a:lnTo>
                  <a:lnTo>
                    <a:pt x="3629774" y="224662"/>
                  </a:lnTo>
                  <a:lnTo>
                    <a:pt x="3629774" y="313943"/>
                  </a:lnTo>
                  <a:lnTo>
                    <a:pt x="3948683" y="156971"/>
                  </a:lnTo>
                  <a:lnTo>
                    <a:pt x="3629774" y="0"/>
                  </a:lnTo>
                  <a:close/>
                </a:path>
              </a:pathLst>
            </a:custGeom>
            <a:solidFill>
              <a:srgbClr val="1F487C"/>
            </a:solidFill>
          </p:spPr>
          <p:txBody>
            <a:bodyPr wrap="square" lIns="0" tIns="0" rIns="0" bIns="0" rtlCol="0"/>
            <a:lstStyle/>
            <a:p>
              <a:endParaRPr/>
            </a:p>
          </p:txBody>
        </p:sp>
        <p:sp>
          <p:nvSpPr>
            <p:cNvPr id="46" name="object 46"/>
            <p:cNvSpPr/>
            <p:nvPr/>
          </p:nvSpPr>
          <p:spPr>
            <a:xfrm>
              <a:off x="7122414" y="3188970"/>
              <a:ext cx="3949065" cy="314325"/>
            </a:xfrm>
            <a:custGeom>
              <a:avLst/>
              <a:gdLst/>
              <a:ahLst/>
              <a:cxnLst/>
              <a:rect l="l" t="t" r="r" b="b"/>
              <a:pathLst>
                <a:path w="3949065" h="314325">
                  <a:moveTo>
                    <a:pt x="0" y="89280"/>
                  </a:moveTo>
                  <a:lnTo>
                    <a:pt x="9817" y="89280"/>
                  </a:lnTo>
                  <a:lnTo>
                    <a:pt x="9817" y="224662"/>
                  </a:lnTo>
                  <a:lnTo>
                    <a:pt x="0" y="224662"/>
                  </a:lnTo>
                  <a:lnTo>
                    <a:pt x="0" y="89280"/>
                  </a:lnTo>
                  <a:close/>
                </a:path>
                <a:path w="3949065" h="314325">
                  <a:moveTo>
                    <a:pt x="19621" y="89280"/>
                  </a:moveTo>
                  <a:lnTo>
                    <a:pt x="39242" y="89280"/>
                  </a:lnTo>
                  <a:lnTo>
                    <a:pt x="39242" y="224662"/>
                  </a:lnTo>
                  <a:lnTo>
                    <a:pt x="19621" y="224662"/>
                  </a:lnTo>
                  <a:lnTo>
                    <a:pt x="19621" y="89280"/>
                  </a:lnTo>
                  <a:close/>
                </a:path>
                <a:path w="3949065" h="314325">
                  <a:moveTo>
                    <a:pt x="49047" y="89280"/>
                  </a:moveTo>
                  <a:lnTo>
                    <a:pt x="3629774" y="89280"/>
                  </a:lnTo>
                  <a:lnTo>
                    <a:pt x="3629774" y="0"/>
                  </a:lnTo>
                  <a:lnTo>
                    <a:pt x="3948683" y="156971"/>
                  </a:lnTo>
                  <a:lnTo>
                    <a:pt x="3629774" y="313943"/>
                  </a:lnTo>
                  <a:lnTo>
                    <a:pt x="3629774" y="224662"/>
                  </a:lnTo>
                  <a:lnTo>
                    <a:pt x="49047" y="224662"/>
                  </a:lnTo>
                  <a:lnTo>
                    <a:pt x="49047" y="89280"/>
                  </a:lnTo>
                  <a:close/>
                </a:path>
              </a:pathLst>
            </a:custGeom>
            <a:ln w="25400">
              <a:solidFill>
                <a:srgbClr val="385D89"/>
              </a:solidFill>
            </a:ln>
          </p:spPr>
          <p:txBody>
            <a:bodyPr wrap="square" lIns="0" tIns="0" rIns="0" bIns="0" rtlCol="0"/>
            <a:lstStyle/>
            <a:p>
              <a:endParaRPr/>
            </a:p>
          </p:txBody>
        </p:sp>
      </p:grpSp>
      <p:grpSp>
        <p:nvGrpSpPr>
          <p:cNvPr id="47" name="object 47"/>
          <p:cNvGrpSpPr/>
          <p:nvPr/>
        </p:nvGrpSpPr>
        <p:grpSpPr>
          <a:xfrm>
            <a:off x="8216138" y="3740150"/>
            <a:ext cx="886460" cy="388620"/>
            <a:chOff x="8216138" y="3740150"/>
            <a:chExt cx="886460" cy="388620"/>
          </a:xfrm>
        </p:grpSpPr>
        <p:sp>
          <p:nvSpPr>
            <p:cNvPr id="48" name="object 48"/>
            <p:cNvSpPr/>
            <p:nvPr/>
          </p:nvSpPr>
          <p:spPr>
            <a:xfrm>
              <a:off x="8228838" y="3752850"/>
              <a:ext cx="861060" cy="363220"/>
            </a:xfrm>
            <a:custGeom>
              <a:avLst/>
              <a:gdLst/>
              <a:ahLst/>
              <a:cxnLst/>
              <a:rect l="l" t="t" r="r" b="b"/>
              <a:pathLst>
                <a:path w="861059" h="363220">
                  <a:moveTo>
                    <a:pt x="11341" y="103149"/>
                  </a:moveTo>
                  <a:lnTo>
                    <a:pt x="0" y="103149"/>
                  </a:lnTo>
                  <a:lnTo>
                    <a:pt x="0" y="259562"/>
                  </a:lnTo>
                  <a:lnTo>
                    <a:pt x="11341" y="259562"/>
                  </a:lnTo>
                  <a:lnTo>
                    <a:pt x="11341" y="103149"/>
                  </a:lnTo>
                  <a:close/>
                </a:path>
                <a:path w="861059" h="363220">
                  <a:moveTo>
                    <a:pt x="45338" y="103149"/>
                  </a:moveTo>
                  <a:lnTo>
                    <a:pt x="22669" y="103149"/>
                  </a:lnTo>
                  <a:lnTo>
                    <a:pt x="22669" y="259562"/>
                  </a:lnTo>
                  <a:lnTo>
                    <a:pt x="45338" y="259562"/>
                  </a:lnTo>
                  <a:lnTo>
                    <a:pt x="45338" y="103149"/>
                  </a:lnTo>
                  <a:close/>
                </a:path>
                <a:path w="861059" h="363220">
                  <a:moveTo>
                    <a:pt x="492620" y="0"/>
                  </a:moveTo>
                  <a:lnTo>
                    <a:pt x="492620" y="103149"/>
                  </a:lnTo>
                  <a:lnTo>
                    <a:pt x="56667" y="103149"/>
                  </a:lnTo>
                  <a:lnTo>
                    <a:pt x="56667" y="259562"/>
                  </a:lnTo>
                  <a:lnTo>
                    <a:pt x="492620" y="259562"/>
                  </a:lnTo>
                  <a:lnTo>
                    <a:pt x="492620" y="362712"/>
                  </a:lnTo>
                  <a:lnTo>
                    <a:pt x="861059" y="181356"/>
                  </a:lnTo>
                  <a:lnTo>
                    <a:pt x="492620" y="0"/>
                  </a:lnTo>
                  <a:close/>
                </a:path>
              </a:pathLst>
            </a:custGeom>
            <a:solidFill>
              <a:srgbClr val="1F487C"/>
            </a:solidFill>
          </p:spPr>
          <p:txBody>
            <a:bodyPr wrap="square" lIns="0" tIns="0" rIns="0" bIns="0" rtlCol="0"/>
            <a:lstStyle/>
            <a:p>
              <a:endParaRPr/>
            </a:p>
          </p:txBody>
        </p:sp>
        <p:sp>
          <p:nvSpPr>
            <p:cNvPr id="49" name="object 49"/>
            <p:cNvSpPr/>
            <p:nvPr/>
          </p:nvSpPr>
          <p:spPr>
            <a:xfrm>
              <a:off x="8228838" y="3752850"/>
              <a:ext cx="861060" cy="363220"/>
            </a:xfrm>
            <a:custGeom>
              <a:avLst/>
              <a:gdLst/>
              <a:ahLst/>
              <a:cxnLst/>
              <a:rect l="l" t="t" r="r" b="b"/>
              <a:pathLst>
                <a:path w="861059" h="363220">
                  <a:moveTo>
                    <a:pt x="0" y="103149"/>
                  </a:moveTo>
                  <a:lnTo>
                    <a:pt x="11341" y="103149"/>
                  </a:lnTo>
                  <a:lnTo>
                    <a:pt x="11341" y="259562"/>
                  </a:lnTo>
                  <a:lnTo>
                    <a:pt x="0" y="259562"/>
                  </a:lnTo>
                  <a:lnTo>
                    <a:pt x="0" y="103149"/>
                  </a:lnTo>
                  <a:close/>
                </a:path>
                <a:path w="861059" h="363220">
                  <a:moveTo>
                    <a:pt x="22669" y="103149"/>
                  </a:moveTo>
                  <a:lnTo>
                    <a:pt x="45338" y="103149"/>
                  </a:lnTo>
                  <a:lnTo>
                    <a:pt x="45338" y="259562"/>
                  </a:lnTo>
                  <a:lnTo>
                    <a:pt x="22669" y="259562"/>
                  </a:lnTo>
                  <a:lnTo>
                    <a:pt x="22669" y="103149"/>
                  </a:lnTo>
                  <a:close/>
                </a:path>
                <a:path w="861059" h="363220">
                  <a:moveTo>
                    <a:pt x="56667" y="103149"/>
                  </a:moveTo>
                  <a:lnTo>
                    <a:pt x="492620" y="103149"/>
                  </a:lnTo>
                  <a:lnTo>
                    <a:pt x="492620" y="0"/>
                  </a:lnTo>
                  <a:lnTo>
                    <a:pt x="861059" y="181356"/>
                  </a:lnTo>
                  <a:lnTo>
                    <a:pt x="492620" y="362712"/>
                  </a:lnTo>
                  <a:lnTo>
                    <a:pt x="492620" y="259562"/>
                  </a:lnTo>
                  <a:lnTo>
                    <a:pt x="56667" y="259562"/>
                  </a:lnTo>
                  <a:lnTo>
                    <a:pt x="56667" y="103149"/>
                  </a:lnTo>
                  <a:close/>
                </a:path>
              </a:pathLst>
            </a:custGeom>
            <a:ln w="25400">
              <a:solidFill>
                <a:srgbClr val="385D89"/>
              </a:solidFill>
            </a:ln>
          </p:spPr>
          <p:txBody>
            <a:bodyPr wrap="square" lIns="0" tIns="0" rIns="0" bIns="0" rtlCol="0"/>
            <a:lstStyle/>
            <a:p>
              <a:endParaRPr/>
            </a:p>
          </p:txBody>
        </p:sp>
      </p:grpSp>
      <p:sp>
        <p:nvSpPr>
          <p:cNvPr id="50" name="object 50"/>
          <p:cNvSpPr txBox="1"/>
          <p:nvPr/>
        </p:nvSpPr>
        <p:spPr>
          <a:xfrm>
            <a:off x="8460155" y="237455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51" name="object 51"/>
          <p:cNvSpPr txBox="1"/>
          <p:nvPr/>
        </p:nvSpPr>
        <p:spPr>
          <a:xfrm>
            <a:off x="7074755" y="233016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52" name="object 52"/>
          <p:cNvSpPr txBox="1"/>
          <p:nvPr/>
        </p:nvSpPr>
        <p:spPr>
          <a:xfrm>
            <a:off x="2612086" y="4774430"/>
            <a:ext cx="836294" cy="269240"/>
          </a:xfrm>
          <a:prstGeom prst="rect">
            <a:avLst/>
          </a:prstGeom>
        </p:spPr>
        <p:txBody>
          <a:bodyPr vert="horz" wrap="square" lIns="0" tIns="12065" rIns="0" bIns="0" rtlCol="0">
            <a:spAutoFit/>
          </a:bodyPr>
          <a:lstStyle/>
          <a:p>
            <a:pPr marL="12700">
              <a:lnSpc>
                <a:spcPct val="100000"/>
              </a:lnSpc>
              <a:spcBef>
                <a:spcPts val="95"/>
              </a:spcBef>
            </a:pPr>
            <a:r>
              <a:rPr sz="1600" spc="-35" dirty="0">
                <a:solidFill>
                  <a:srgbClr val="8EB4E2"/>
                </a:solidFill>
                <a:latin typeface="Yu Gothic Medium"/>
                <a:cs typeface="Yu Gothic Medium"/>
              </a:rPr>
              <a:t>裏側着陸</a:t>
            </a:r>
            <a:endParaRPr sz="1600">
              <a:latin typeface="Yu Gothic Medium"/>
              <a:cs typeface="Yu Gothic Medium"/>
            </a:endParaRPr>
          </a:p>
        </p:txBody>
      </p:sp>
      <p:sp>
        <p:nvSpPr>
          <p:cNvPr id="53" name="object 53"/>
          <p:cNvSpPr txBox="1"/>
          <p:nvPr/>
        </p:nvSpPr>
        <p:spPr>
          <a:xfrm>
            <a:off x="6348105" y="6560957"/>
            <a:ext cx="967740"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EB4E2"/>
                </a:solidFill>
                <a:latin typeface="Yu Gothic Medium"/>
                <a:cs typeface="Yu Gothic Medium"/>
              </a:rPr>
              <a:t>着陸</a:t>
            </a:r>
            <a:r>
              <a:rPr sz="1050" dirty="0">
                <a:solidFill>
                  <a:srgbClr val="8EB4E2"/>
                </a:solidFill>
                <a:latin typeface="Yu Gothic Medium"/>
                <a:cs typeface="Yu Gothic Medium"/>
              </a:rPr>
              <a:t>（成功</a:t>
            </a:r>
            <a:r>
              <a:rPr sz="1050" spc="-50" dirty="0">
                <a:solidFill>
                  <a:srgbClr val="8EB4E2"/>
                </a:solidFill>
                <a:latin typeface="Yu Gothic Medium"/>
                <a:cs typeface="Yu Gothic Medium"/>
              </a:rPr>
              <a:t>）</a:t>
            </a:r>
            <a:endParaRPr sz="1050">
              <a:latin typeface="Yu Gothic Medium"/>
              <a:cs typeface="Yu Gothic Medium"/>
            </a:endParaRPr>
          </a:p>
        </p:txBody>
      </p:sp>
      <p:sp>
        <p:nvSpPr>
          <p:cNvPr id="54" name="object 54"/>
          <p:cNvSpPr txBox="1"/>
          <p:nvPr/>
        </p:nvSpPr>
        <p:spPr>
          <a:xfrm>
            <a:off x="3656190" y="5923164"/>
            <a:ext cx="129540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8EB4E2"/>
                </a:solidFill>
                <a:latin typeface="Yu Gothic Medium"/>
                <a:cs typeface="Yu Gothic Medium"/>
              </a:rPr>
              <a:t>周回</a:t>
            </a:r>
            <a:r>
              <a:rPr sz="950" dirty="0">
                <a:solidFill>
                  <a:srgbClr val="8EB4E2"/>
                </a:solidFill>
                <a:latin typeface="Yu Gothic Medium"/>
                <a:cs typeface="Yu Gothic Medium"/>
              </a:rPr>
              <a:t>（着陸は失敗</a:t>
            </a:r>
            <a:r>
              <a:rPr sz="950" spc="-50" dirty="0">
                <a:solidFill>
                  <a:srgbClr val="8EB4E2"/>
                </a:solidFill>
                <a:latin typeface="Yu Gothic Medium"/>
                <a:cs typeface="Yu Gothic Medium"/>
              </a:rPr>
              <a:t>）</a:t>
            </a:r>
            <a:endParaRPr sz="950">
              <a:latin typeface="Yu Gothic Medium"/>
              <a:cs typeface="Yu Gothic Medium"/>
            </a:endParaRPr>
          </a:p>
        </p:txBody>
      </p:sp>
      <p:grpSp>
        <p:nvGrpSpPr>
          <p:cNvPr id="55" name="object 55"/>
          <p:cNvGrpSpPr/>
          <p:nvPr/>
        </p:nvGrpSpPr>
        <p:grpSpPr>
          <a:xfrm>
            <a:off x="1442847" y="3267075"/>
            <a:ext cx="748030" cy="561975"/>
            <a:chOff x="1442847" y="3267075"/>
            <a:chExt cx="748030" cy="561975"/>
          </a:xfrm>
        </p:grpSpPr>
        <p:pic>
          <p:nvPicPr>
            <p:cNvPr id="56" name="object 56"/>
            <p:cNvPicPr/>
            <p:nvPr/>
          </p:nvPicPr>
          <p:blipFill>
            <a:blip r:embed="rId7" cstate="print"/>
            <a:stretch>
              <a:fillRect/>
            </a:stretch>
          </p:blipFill>
          <p:spPr>
            <a:xfrm>
              <a:off x="1452372" y="3276612"/>
              <a:ext cx="728472" cy="542531"/>
            </a:xfrm>
            <a:prstGeom prst="rect">
              <a:avLst/>
            </a:prstGeom>
          </p:spPr>
        </p:pic>
        <p:sp>
          <p:nvSpPr>
            <p:cNvPr id="57" name="object 57"/>
            <p:cNvSpPr/>
            <p:nvPr/>
          </p:nvSpPr>
          <p:spPr>
            <a:xfrm>
              <a:off x="1447609" y="3271837"/>
              <a:ext cx="738505" cy="552450"/>
            </a:xfrm>
            <a:custGeom>
              <a:avLst/>
              <a:gdLst/>
              <a:ahLst/>
              <a:cxnLst/>
              <a:rect l="l" t="t" r="r" b="b"/>
              <a:pathLst>
                <a:path w="738505" h="552450">
                  <a:moveTo>
                    <a:pt x="0" y="0"/>
                  </a:moveTo>
                  <a:lnTo>
                    <a:pt x="737997" y="0"/>
                  </a:lnTo>
                  <a:lnTo>
                    <a:pt x="737997" y="552069"/>
                  </a:lnTo>
                  <a:lnTo>
                    <a:pt x="0" y="552069"/>
                  </a:lnTo>
                  <a:lnTo>
                    <a:pt x="0" y="0"/>
                  </a:lnTo>
                  <a:close/>
                </a:path>
              </a:pathLst>
            </a:custGeom>
            <a:ln w="9525">
              <a:solidFill>
                <a:srgbClr val="00AFEF"/>
              </a:solidFill>
            </a:ln>
          </p:spPr>
          <p:txBody>
            <a:bodyPr wrap="square" lIns="0" tIns="0" rIns="0" bIns="0" rtlCol="0"/>
            <a:lstStyle/>
            <a:p>
              <a:endParaRPr/>
            </a:p>
          </p:txBody>
        </p:sp>
      </p:grpSp>
      <p:grpSp>
        <p:nvGrpSpPr>
          <p:cNvPr id="58" name="object 58"/>
          <p:cNvGrpSpPr/>
          <p:nvPr/>
        </p:nvGrpSpPr>
        <p:grpSpPr>
          <a:xfrm>
            <a:off x="1290447" y="2133980"/>
            <a:ext cx="8910320" cy="4669790"/>
            <a:chOff x="1290447" y="2133980"/>
            <a:chExt cx="8910320" cy="4669790"/>
          </a:xfrm>
        </p:grpSpPr>
        <p:pic>
          <p:nvPicPr>
            <p:cNvPr id="59" name="object 59"/>
            <p:cNvPicPr/>
            <p:nvPr/>
          </p:nvPicPr>
          <p:blipFill>
            <a:blip r:embed="rId8" cstate="print"/>
            <a:stretch>
              <a:fillRect/>
            </a:stretch>
          </p:blipFill>
          <p:spPr>
            <a:xfrm>
              <a:off x="1299972" y="2189987"/>
              <a:ext cx="818388" cy="589788"/>
            </a:xfrm>
            <a:prstGeom prst="rect">
              <a:avLst/>
            </a:prstGeom>
          </p:spPr>
        </p:pic>
        <p:sp>
          <p:nvSpPr>
            <p:cNvPr id="60" name="object 60"/>
            <p:cNvSpPr/>
            <p:nvPr/>
          </p:nvSpPr>
          <p:spPr>
            <a:xfrm>
              <a:off x="1295209" y="2185225"/>
              <a:ext cx="828040" cy="599440"/>
            </a:xfrm>
            <a:custGeom>
              <a:avLst/>
              <a:gdLst/>
              <a:ahLst/>
              <a:cxnLst/>
              <a:rect l="l" t="t" r="r" b="b"/>
              <a:pathLst>
                <a:path w="828039" h="599439">
                  <a:moveTo>
                    <a:pt x="0" y="0"/>
                  </a:moveTo>
                  <a:lnTo>
                    <a:pt x="827913" y="0"/>
                  </a:lnTo>
                  <a:lnTo>
                    <a:pt x="827913" y="599313"/>
                  </a:lnTo>
                  <a:lnTo>
                    <a:pt x="0" y="599313"/>
                  </a:lnTo>
                  <a:lnTo>
                    <a:pt x="0" y="0"/>
                  </a:lnTo>
                  <a:close/>
                </a:path>
              </a:pathLst>
            </a:custGeom>
            <a:ln w="9525">
              <a:solidFill>
                <a:srgbClr val="00AFEF"/>
              </a:solidFill>
            </a:ln>
          </p:spPr>
          <p:txBody>
            <a:bodyPr wrap="square" lIns="0" tIns="0" rIns="0" bIns="0" rtlCol="0"/>
            <a:lstStyle/>
            <a:p>
              <a:endParaRPr/>
            </a:p>
          </p:txBody>
        </p:sp>
        <p:pic>
          <p:nvPicPr>
            <p:cNvPr id="61" name="object 61"/>
            <p:cNvPicPr/>
            <p:nvPr/>
          </p:nvPicPr>
          <p:blipFill>
            <a:blip r:embed="rId9" cstate="print"/>
            <a:stretch>
              <a:fillRect/>
            </a:stretch>
          </p:blipFill>
          <p:spPr>
            <a:xfrm>
              <a:off x="7909560" y="2162555"/>
              <a:ext cx="486155" cy="492251"/>
            </a:xfrm>
            <a:prstGeom prst="rect">
              <a:avLst/>
            </a:prstGeom>
          </p:spPr>
        </p:pic>
        <p:sp>
          <p:nvSpPr>
            <p:cNvPr id="62" name="object 62"/>
            <p:cNvSpPr/>
            <p:nvPr/>
          </p:nvSpPr>
          <p:spPr>
            <a:xfrm>
              <a:off x="7895272" y="2148268"/>
              <a:ext cx="514984" cy="521334"/>
            </a:xfrm>
            <a:custGeom>
              <a:avLst/>
              <a:gdLst/>
              <a:ahLst/>
              <a:cxnLst/>
              <a:rect l="l" t="t" r="r" b="b"/>
              <a:pathLst>
                <a:path w="514984" h="521335">
                  <a:moveTo>
                    <a:pt x="0" y="0"/>
                  </a:moveTo>
                  <a:lnTo>
                    <a:pt x="514730" y="0"/>
                  </a:lnTo>
                  <a:lnTo>
                    <a:pt x="514730" y="520826"/>
                  </a:lnTo>
                  <a:lnTo>
                    <a:pt x="0" y="520826"/>
                  </a:lnTo>
                  <a:lnTo>
                    <a:pt x="0" y="0"/>
                  </a:lnTo>
                  <a:close/>
                </a:path>
              </a:pathLst>
            </a:custGeom>
            <a:ln w="28575">
              <a:solidFill>
                <a:srgbClr val="FFFF00"/>
              </a:solidFill>
            </a:ln>
          </p:spPr>
          <p:txBody>
            <a:bodyPr wrap="square" lIns="0" tIns="0" rIns="0" bIns="0" rtlCol="0"/>
            <a:lstStyle/>
            <a:p>
              <a:endParaRPr/>
            </a:p>
          </p:txBody>
        </p:sp>
        <p:pic>
          <p:nvPicPr>
            <p:cNvPr id="63" name="object 63"/>
            <p:cNvPicPr/>
            <p:nvPr/>
          </p:nvPicPr>
          <p:blipFill>
            <a:blip r:embed="rId10" cstate="print"/>
            <a:stretch>
              <a:fillRect/>
            </a:stretch>
          </p:blipFill>
          <p:spPr>
            <a:xfrm>
              <a:off x="9163812" y="3750563"/>
              <a:ext cx="1027176" cy="539495"/>
            </a:xfrm>
            <a:prstGeom prst="rect">
              <a:avLst/>
            </a:prstGeom>
          </p:spPr>
        </p:pic>
        <p:sp>
          <p:nvSpPr>
            <p:cNvPr id="64" name="object 64"/>
            <p:cNvSpPr/>
            <p:nvPr/>
          </p:nvSpPr>
          <p:spPr>
            <a:xfrm>
              <a:off x="9159049" y="3745801"/>
              <a:ext cx="1036955" cy="549275"/>
            </a:xfrm>
            <a:custGeom>
              <a:avLst/>
              <a:gdLst/>
              <a:ahLst/>
              <a:cxnLst/>
              <a:rect l="l" t="t" r="r" b="b"/>
              <a:pathLst>
                <a:path w="1036954" h="549275">
                  <a:moveTo>
                    <a:pt x="0" y="0"/>
                  </a:moveTo>
                  <a:lnTo>
                    <a:pt x="1036701" y="0"/>
                  </a:lnTo>
                  <a:lnTo>
                    <a:pt x="1036701" y="549020"/>
                  </a:lnTo>
                  <a:lnTo>
                    <a:pt x="0" y="549020"/>
                  </a:lnTo>
                  <a:lnTo>
                    <a:pt x="0" y="0"/>
                  </a:lnTo>
                  <a:close/>
                </a:path>
              </a:pathLst>
            </a:custGeom>
            <a:ln w="9525">
              <a:solidFill>
                <a:srgbClr val="FFFFFF"/>
              </a:solidFill>
            </a:ln>
          </p:spPr>
          <p:txBody>
            <a:bodyPr wrap="square" lIns="0" tIns="0" rIns="0" bIns="0" rtlCol="0"/>
            <a:lstStyle/>
            <a:p>
              <a:endParaRPr/>
            </a:p>
          </p:txBody>
        </p:sp>
        <p:pic>
          <p:nvPicPr>
            <p:cNvPr id="65" name="object 65"/>
            <p:cNvPicPr/>
            <p:nvPr/>
          </p:nvPicPr>
          <p:blipFill>
            <a:blip r:embed="rId11" cstate="print"/>
            <a:stretch>
              <a:fillRect/>
            </a:stretch>
          </p:blipFill>
          <p:spPr>
            <a:xfrm>
              <a:off x="1437132" y="4305300"/>
              <a:ext cx="833628" cy="486156"/>
            </a:xfrm>
            <a:prstGeom prst="rect">
              <a:avLst/>
            </a:prstGeom>
          </p:spPr>
        </p:pic>
        <p:sp>
          <p:nvSpPr>
            <p:cNvPr id="66" name="object 66"/>
            <p:cNvSpPr/>
            <p:nvPr/>
          </p:nvSpPr>
          <p:spPr>
            <a:xfrm>
              <a:off x="1432369" y="4300537"/>
              <a:ext cx="843280" cy="495934"/>
            </a:xfrm>
            <a:custGeom>
              <a:avLst/>
              <a:gdLst/>
              <a:ahLst/>
              <a:cxnLst/>
              <a:rect l="l" t="t" r="r" b="b"/>
              <a:pathLst>
                <a:path w="843280" h="495935">
                  <a:moveTo>
                    <a:pt x="0" y="0"/>
                  </a:moveTo>
                  <a:lnTo>
                    <a:pt x="843153" y="0"/>
                  </a:lnTo>
                  <a:lnTo>
                    <a:pt x="843153" y="495681"/>
                  </a:lnTo>
                  <a:lnTo>
                    <a:pt x="0" y="495681"/>
                  </a:lnTo>
                  <a:lnTo>
                    <a:pt x="0" y="0"/>
                  </a:lnTo>
                  <a:close/>
                </a:path>
              </a:pathLst>
            </a:custGeom>
            <a:ln w="9525">
              <a:solidFill>
                <a:srgbClr val="00AFEF"/>
              </a:solidFill>
            </a:ln>
          </p:spPr>
          <p:txBody>
            <a:bodyPr wrap="square" lIns="0" tIns="0" rIns="0" bIns="0" rtlCol="0"/>
            <a:lstStyle/>
            <a:p>
              <a:endParaRPr/>
            </a:p>
          </p:txBody>
        </p:sp>
        <p:pic>
          <p:nvPicPr>
            <p:cNvPr id="67" name="object 67"/>
            <p:cNvPicPr/>
            <p:nvPr/>
          </p:nvPicPr>
          <p:blipFill>
            <a:blip r:embed="rId12" cstate="print"/>
            <a:stretch>
              <a:fillRect/>
            </a:stretch>
          </p:blipFill>
          <p:spPr>
            <a:xfrm>
              <a:off x="2439936" y="4325111"/>
              <a:ext cx="669023" cy="487680"/>
            </a:xfrm>
            <a:prstGeom prst="rect">
              <a:avLst/>
            </a:prstGeom>
          </p:spPr>
        </p:pic>
        <p:sp>
          <p:nvSpPr>
            <p:cNvPr id="68" name="object 68"/>
            <p:cNvSpPr/>
            <p:nvPr/>
          </p:nvSpPr>
          <p:spPr>
            <a:xfrm>
              <a:off x="2435161" y="4320349"/>
              <a:ext cx="678815" cy="497205"/>
            </a:xfrm>
            <a:custGeom>
              <a:avLst/>
              <a:gdLst/>
              <a:ahLst/>
              <a:cxnLst/>
              <a:rect l="l" t="t" r="r" b="b"/>
              <a:pathLst>
                <a:path w="678814" h="497204">
                  <a:moveTo>
                    <a:pt x="0" y="0"/>
                  </a:moveTo>
                  <a:lnTo>
                    <a:pt x="678561" y="0"/>
                  </a:lnTo>
                  <a:lnTo>
                    <a:pt x="678561" y="497205"/>
                  </a:lnTo>
                  <a:lnTo>
                    <a:pt x="0" y="497205"/>
                  </a:lnTo>
                  <a:lnTo>
                    <a:pt x="0" y="0"/>
                  </a:lnTo>
                  <a:close/>
                </a:path>
              </a:pathLst>
            </a:custGeom>
            <a:ln w="9525">
              <a:solidFill>
                <a:srgbClr val="00AFEF"/>
              </a:solidFill>
            </a:ln>
          </p:spPr>
          <p:txBody>
            <a:bodyPr wrap="square" lIns="0" tIns="0" rIns="0" bIns="0" rtlCol="0"/>
            <a:lstStyle/>
            <a:p>
              <a:endParaRPr/>
            </a:p>
          </p:txBody>
        </p:sp>
        <p:pic>
          <p:nvPicPr>
            <p:cNvPr id="69" name="object 69"/>
            <p:cNvPicPr/>
            <p:nvPr/>
          </p:nvPicPr>
          <p:blipFill>
            <a:blip r:embed="rId13" cstate="print"/>
            <a:stretch>
              <a:fillRect/>
            </a:stretch>
          </p:blipFill>
          <p:spPr>
            <a:xfrm>
              <a:off x="3835907" y="4335779"/>
              <a:ext cx="615696" cy="515112"/>
            </a:xfrm>
            <a:prstGeom prst="rect">
              <a:avLst/>
            </a:prstGeom>
          </p:spPr>
        </p:pic>
        <p:sp>
          <p:nvSpPr>
            <p:cNvPr id="70" name="object 70"/>
            <p:cNvSpPr/>
            <p:nvPr/>
          </p:nvSpPr>
          <p:spPr>
            <a:xfrm>
              <a:off x="3831145" y="4331017"/>
              <a:ext cx="625475" cy="525145"/>
            </a:xfrm>
            <a:custGeom>
              <a:avLst/>
              <a:gdLst/>
              <a:ahLst/>
              <a:cxnLst/>
              <a:rect l="l" t="t" r="r" b="b"/>
              <a:pathLst>
                <a:path w="625475" h="525145">
                  <a:moveTo>
                    <a:pt x="0" y="0"/>
                  </a:moveTo>
                  <a:lnTo>
                    <a:pt x="625221" y="0"/>
                  </a:lnTo>
                  <a:lnTo>
                    <a:pt x="625221" y="524637"/>
                  </a:lnTo>
                  <a:lnTo>
                    <a:pt x="0" y="524637"/>
                  </a:lnTo>
                  <a:lnTo>
                    <a:pt x="0" y="0"/>
                  </a:lnTo>
                  <a:close/>
                </a:path>
              </a:pathLst>
            </a:custGeom>
            <a:ln w="9525">
              <a:solidFill>
                <a:srgbClr val="00AFEF"/>
              </a:solidFill>
            </a:ln>
          </p:spPr>
          <p:txBody>
            <a:bodyPr wrap="square" lIns="0" tIns="0" rIns="0" bIns="0" rtlCol="0"/>
            <a:lstStyle/>
            <a:p>
              <a:endParaRPr/>
            </a:p>
          </p:txBody>
        </p:sp>
        <p:pic>
          <p:nvPicPr>
            <p:cNvPr id="71" name="object 71"/>
            <p:cNvPicPr/>
            <p:nvPr/>
          </p:nvPicPr>
          <p:blipFill>
            <a:blip r:embed="rId14" cstate="print"/>
            <a:stretch>
              <a:fillRect/>
            </a:stretch>
          </p:blipFill>
          <p:spPr>
            <a:xfrm>
              <a:off x="7158227" y="4329683"/>
              <a:ext cx="667512" cy="556259"/>
            </a:xfrm>
            <a:prstGeom prst="rect">
              <a:avLst/>
            </a:prstGeom>
          </p:spPr>
        </p:pic>
        <p:sp>
          <p:nvSpPr>
            <p:cNvPr id="72" name="object 72"/>
            <p:cNvSpPr/>
            <p:nvPr/>
          </p:nvSpPr>
          <p:spPr>
            <a:xfrm>
              <a:off x="7153465" y="4324921"/>
              <a:ext cx="677545" cy="565785"/>
            </a:xfrm>
            <a:custGeom>
              <a:avLst/>
              <a:gdLst/>
              <a:ahLst/>
              <a:cxnLst/>
              <a:rect l="l" t="t" r="r" b="b"/>
              <a:pathLst>
                <a:path w="677545" h="565785">
                  <a:moveTo>
                    <a:pt x="0" y="0"/>
                  </a:moveTo>
                  <a:lnTo>
                    <a:pt x="677037" y="0"/>
                  </a:lnTo>
                  <a:lnTo>
                    <a:pt x="677037" y="565785"/>
                  </a:lnTo>
                  <a:lnTo>
                    <a:pt x="0" y="565785"/>
                  </a:lnTo>
                  <a:lnTo>
                    <a:pt x="0" y="0"/>
                  </a:lnTo>
                  <a:close/>
                </a:path>
              </a:pathLst>
            </a:custGeom>
            <a:ln w="9525">
              <a:solidFill>
                <a:srgbClr val="FFFFFF"/>
              </a:solidFill>
            </a:ln>
          </p:spPr>
          <p:txBody>
            <a:bodyPr wrap="square" lIns="0" tIns="0" rIns="0" bIns="0" rtlCol="0"/>
            <a:lstStyle/>
            <a:p>
              <a:endParaRPr/>
            </a:p>
          </p:txBody>
        </p:sp>
        <p:pic>
          <p:nvPicPr>
            <p:cNvPr id="73" name="object 73"/>
            <p:cNvPicPr/>
            <p:nvPr/>
          </p:nvPicPr>
          <p:blipFill>
            <a:blip r:embed="rId15" cstate="print"/>
            <a:stretch>
              <a:fillRect/>
            </a:stretch>
          </p:blipFill>
          <p:spPr>
            <a:xfrm>
              <a:off x="8766048" y="4334255"/>
              <a:ext cx="667511" cy="556259"/>
            </a:xfrm>
            <a:prstGeom prst="rect">
              <a:avLst/>
            </a:prstGeom>
          </p:spPr>
        </p:pic>
        <p:sp>
          <p:nvSpPr>
            <p:cNvPr id="74" name="object 74"/>
            <p:cNvSpPr/>
            <p:nvPr/>
          </p:nvSpPr>
          <p:spPr>
            <a:xfrm>
              <a:off x="8761285" y="4329493"/>
              <a:ext cx="677545" cy="565785"/>
            </a:xfrm>
            <a:custGeom>
              <a:avLst/>
              <a:gdLst/>
              <a:ahLst/>
              <a:cxnLst/>
              <a:rect l="l" t="t" r="r" b="b"/>
              <a:pathLst>
                <a:path w="677545" h="565785">
                  <a:moveTo>
                    <a:pt x="0" y="0"/>
                  </a:moveTo>
                  <a:lnTo>
                    <a:pt x="677036" y="0"/>
                  </a:lnTo>
                  <a:lnTo>
                    <a:pt x="677036" y="565785"/>
                  </a:lnTo>
                  <a:lnTo>
                    <a:pt x="0" y="565785"/>
                  </a:lnTo>
                  <a:lnTo>
                    <a:pt x="0" y="0"/>
                  </a:lnTo>
                  <a:close/>
                </a:path>
              </a:pathLst>
            </a:custGeom>
            <a:ln w="9525">
              <a:solidFill>
                <a:srgbClr val="FFFFFF"/>
              </a:solidFill>
            </a:ln>
          </p:spPr>
          <p:txBody>
            <a:bodyPr wrap="square" lIns="0" tIns="0" rIns="0" bIns="0" rtlCol="0"/>
            <a:lstStyle/>
            <a:p>
              <a:endParaRPr/>
            </a:p>
          </p:txBody>
        </p:sp>
        <p:pic>
          <p:nvPicPr>
            <p:cNvPr id="75" name="object 75"/>
            <p:cNvPicPr/>
            <p:nvPr/>
          </p:nvPicPr>
          <p:blipFill>
            <a:blip r:embed="rId16" cstate="print"/>
            <a:stretch>
              <a:fillRect/>
            </a:stretch>
          </p:blipFill>
          <p:spPr>
            <a:xfrm>
              <a:off x="1533144" y="5484876"/>
              <a:ext cx="912876" cy="664464"/>
            </a:xfrm>
            <a:prstGeom prst="rect">
              <a:avLst/>
            </a:prstGeom>
          </p:spPr>
        </p:pic>
        <p:sp>
          <p:nvSpPr>
            <p:cNvPr id="76" name="object 76"/>
            <p:cNvSpPr/>
            <p:nvPr/>
          </p:nvSpPr>
          <p:spPr>
            <a:xfrm>
              <a:off x="1528381" y="5480113"/>
              <a:ext cx="922655" cy="674370"/>
            </a:xfrm>
            <a:custGeom>
              <a:avLst/>
              <a:gdLst/>
              <a:ahLst/>
              <a:cxnLst/>
              <a:rect l="l" t="t" r="r" b="b"/>
              <a:pathLst>
                <a:path w="922655" h="674370">
                  <a:moveTo>
                    <a:pt x="0" y="0"/>
                  </a:moveTo>
                  <a:lnTo>
                    <a:pt x="922401" y="0"/>
                  </a:lnTo>
                  <a:lnTo>
                    <a:pt x="922401" y="673989"/>
                  </a:lnTo>
                  <a:lnTo>
                    <a:pt x="0" y="673989"/>
                  </a:lnTo>
                  <a:lnTo>
                    <a:pt x="0" y="0"/>
                  </a:lnTo>
                  <a:close/>
                </a:path>
              </a:pathLst>
            </a:custGeom>
            <a:ln w="9525">
              <a:solidFill>
                <a:srgbClr val="00AFEF"/>
              </a:solidFill>
            </a:ln>
          </p:spPr>
          <p:txBody>
            <a:bodyPr wrap="square" lIns="0" tIns="0" rIns="0" bIns="0" rtlCol="0"/>
            <a:lstStyle/>
            <a:p>
              <a:endParaRPr/>
            </a:p>
          </p:txBody>
        </p:sp>
        <p:pic>
          <p:nvPicPr>
            <p:cNvPr id="77" name="object 77"/>
            <p:cNvPicPr/>
            <p:nvPr/>
          </p:nvPicPr>
          <p:blipFill>
            <a:blip r:embed="rId17" cstate="print"/>
            <a:stretch>
              <a:fillRect/>
            </a:stretch>
          </p:blipFill>
          <p:spPr>
            <a:xfrm>
              <a:off x="1507236" y="6271259"/>
              <a:ext cx="699503" cy="522719"/>
            </a:xfrm>
            <a:prstGeom prst="rect">
              <a:avLst/>
            </a:prstGeom>
          </p:spPr>
        </p:pic>
        <p:sp>
          <p:nvSpPr>
            <p:cNvPr id="78" name="object 78"/>
            <p:cNvSpPr/>
            <p:nvPr/>
          </p:nvSpPr>
          <p:spPr>
            <a:xfrm>
              <a:off x="1502473" y="6266497"/>
              <a:ext cx="709295" cy="532765"/>
            </a:xfrm>
            <a:custGeom>
              <a:avLst/>
              <a:gdLst/>
              <a:ahLst/>
              <a:cxnLst/>
              <a:rect l="l" t="t" r="r" b="b"/>
              <a:pathLst>
                <a:path w="709294" h="532765">
                  <a:moveTo>
                    <a:pt x="0" y="0"/>
                  </a:moveTo>
                  <a:lnTo>
                    <a:pt x="709040" y="0"/>
                  </a:lnTo>
                  <a:lnTo>
                    <a:pt x="709040" y="532256"/>
                  </a:lnTo>
                  <a:lnTo>
                    <a:pt x="0" y="532256"/>
                  </a:lnTo>
                  <a:lnTo>
                    <a:pt x="0" y="0"/>
                  </a:lnTo>
                  <a:close/>
                </a:path>
              </a:pathLst>
            </a:custGeom>
            <a:ln w="9525">
              <a:solidFill>
                <a:srgbClr val="00AFEF"/>
              </a:solidFill>
            </a:ln>
          </p:spPr>
          <p:txBody>
            <a:bodyPr wrap="square" lIns="0" tIns="0" rIns="0" bIns="0" rtlCol="0"/>
            <a:lstStyle/>
            <a:p>
              <a:endParaRPr/>
            </a:p>
          </p:txBody>
        </p:sp>
      </p:grpSp>
      <p:sp>
        <p:nvSpPr>
          <p:cNvPr id="79" name="object 79"/>
          <p:cNvSpPr txBox="1"/>
          <p:nvPr/>
        </p:nvSpPr>
        <p:spPr>
          <a:xfrm>
            <a:off x="4209618" y="4788699"/>
            <a:ext cx="29083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8EB4E2"/>
                </a:solidFill>
                <a:latin typeface="Yu Gothic Medium"/>
                <a:cs typeface="Yu Gothic Medium"/>
              </a:rPr>
              <a:t>SR</a:t>
            </a:r>
            <a:endParaRPr sz="1600">
              <a:latin typeface="Yu Gothic Medium"/>
              <a:cs typeface="Yu Gothic Medium"/>
            </a:endParaRPr>
          </a:p>
        </p:txBody>
      </p:sp>
      <p:grpSp>
        <p:nvGrpSpPr>
          <p:cNvPr id="80" name="object 80"/>
          <p:cNvGrpSpPr/>
          <p:nvPr/>
        </p:nvGrpSpPr>
        <p:grpSpPr>
          <a:xfrm>
            <a:off x="8077581" y="6228969"/>
            <a:ext cx="504190" cy="551180"/>
            <a:chOff x="8077581" y="6228969"/>
            <a:chExt cx="504190" cy="551180"/>
          </a:xfrm>
        </p:grpSpPr>
        <p:pic>
          <p:nvPicPr>
            <p:cNvPr id="81" name="object 81"/>
            <p:cNvPicPr/>
            <p:nvPr/>
          </p:nvPicPr>
          <p:blipFill>
            <a:blip r:embed="rId18" cstate="print"/>
            <a:stretch>
              <a:fillRect/>
            </a:stretch>
          </p:blipFill>
          <p:spPr>
            <a:xfrm>
              <a:off x="8106156" y="6257544"/>
              <a:ext cx="446531" cy="493776"/>
            </a:xfrm>
            <a:prstGeom prst="rect">
              <a:avLst/>
            </a:prstGeom>
          </p:spPr>
        </p:pic>
        <p:sp>
          <p:nvSpPr>
            <p:cNvPr id="82" name="object 82"/>
            <p:cNvSpPr/>
            <p:nvPr/>
          </p:nvSpPr>
          <p:spPr>
            <a:xfrm>
              <a:off x="8091868" y="6243256"/>
              <a:ext cx="475615" cy="522605"/>
            </a:xfrm>
            <a:custGeom>
              <a:avLst/>
              <a:gdLst/>
              <a:ahLst/>
              <a:cxnLst/>
              <a:rect l="l" t="t" r="r" b="b"/>
              <a:pathLst>
                <a:path w="475615" h="522604">
                  <a:moveTo>
                    <a:pt x="0" y="0"/>
                  </a:moveTo>
                  <a:lnTo>
                    <a:pt x="475106" y="0"/>
                  </a:lnTo>
                  <a:lnTo>
                    <a:pt x="475106" y="522350"/>
                  </a:lnTo>
                  <a:lnTo>
                    <a:pt x="0" y="522350"/>
                  </a:lnTo>
                  <a:lnTo>
                    <a:pt x="0" y="0"/>
                  </a:lnTo>
                  <a:close/>
                </a:path>
              </a:pathLst>
            </a:custGeom>
            <a:ln w="28575">
              <a:solidFill>
                <a:srgbClr val="FFFF00"/>
              </a:solidFill>
            </a:ln>
          </p:spPr>
          <p:txBody>
            <a:bodyPr wrap="square" lIns="0" tIns="0" rIns="0" bIns="0" rtlCol="0"/>
            <a:lstStyle/>
            <a:p>
              <a:endParaRPr/>
            </a:p>
          </p:txBody>
        </p:sp>
      </p:grpSp>
      <p:sp>
        <p:nvSpPr>
          <p:cNvPr id="83" name="object 83"/>
          <p:cNvSpPr txBox="1"/>
          <p:nvPr/>
        </p:nvSpPr>
        <p:spPr>
          <a:xfrm>
            <a:off x="1352225" y="2743243"/>
            <a:ext cx="915669" cy="173990"/>
          </a:xfrm>
          <a:prstGeom prst="rect">
            <a:avLst/>
          </a:prstGeom>
        </p:spPr>
        <p:txBody>
          <a:bodyPr vert="horz" wrap="square" lIns="0" tIns="15240" rIns="0" bIns="0" rtlCol="0">
            <a:spAutoFit/>
          </a:bodyPr>
          <a:lstStyle/>
          <a:p>
            <a:pPr marL="12700">
              <a:lnSpc>
                <a:spcPct val="100000"/>
              </a:lnSpc>
              <a:spcBef>
                <a:spcPts val="120"/>
              </a:spcBef>
            </a:pPr>
            <a:r>
              <a:rPr sz="950" spc="35" dirty="0">
                <a:solidFill>
                  <a:srgbClr val="FFFFFF"/>
                </a:solidFill>
                <a:latin typeface="Yu Gothic Medium"/>
                <a:cs typeface="Yu Gothic Medium"/>
              </a:rPr>
              <a:t>かぐや </a:t>
            </a:r>
            <a:r>
              <a:rPr sz="1050" baseline="3968" dirty="0">
                <a:solidFill>
                  <a:srgbClr val="FFFFFF"/>
                </a:solidFill>
                <a:latin typeface="Yu Gothic Medium"/>
                <a:cs typeface="Yu Gothic Medium"/>
              </a:rPr>
              <a:t>2007</a:t>
            </a:r>
            <a:r>
              <a:rPr sz="1050" spc="15" baseline="3968" dirty="0">
                <a:solidFill>
                  <a:srgbClr val="FFFFFF"/>
                </a:solidFill>
                <a:latin typeface="Yu Gothic Medium"/>
                <a:cs typeface="Yu Gothic Medium"/>
              </a:rPr>
              <a:t> -</a:t>
            </a:r>
            <a:r>
              <a:rPr sz="1050" spc="-30" baseline="3968" dirty="0">
                <a:solidFill>
                  <a:srgbClr val="FFFFFF"/>
                </a:solidFill>
                <a:latin typeface="Yu Gothic Medium"/>
                <a:cs typeface="Yu Gothic Medium"/>
              </a:rPr>
              <a:t>2009</a:t>
            </a:r>
            <a:endParaRPr sz="1050" baseline="3968">
              <a:latin typeface="Yu Gothic Medium"/>
              <a:cs typeface="Yu Gothic Medium"/>
            </a:endParaRPr>
          </a:p>
        </p:txBody>
      </p:sp>
      <p:sp>
        <p:nvSpPr>
          <p:cNvPr id="84" name="object 84"/>
          <p:cNvSpPr txBox="1"/>
          <p:nvPr/>
        </p:nvSpPr>
        <p:spPr>
          <a:xfrm>
            <a:off x="9436582" y="3428288"/>
            <a:ext cx="2442845" cy="248920"/>
          </a:xfrm>
          <a:prstGeom prst="rect">
            <a:avLst/>
          </a:prstGeom>
        </p:spPr>
        <p:txBody>
          <a:bodyPr vert="horz" wrap="square" lIns="0" tIns="13970" rIns="0" bIns="0" rtlCol="0">
            <a:spAutoFit/>
          </a:bodyPr>
          <a:lstStyle/>
          <a:p>
            <a:pPr marL="12700">
              <a:lnSpc>
                <a:spcPct val="100000"/>
              </a:lnSpc>
              <a:spcBef>
                <a:spcPts val="110"/>
              </a:spcBef>
            </a:pPr>
            <a:r>
              <a:rPr sz="1450" dirty="0">
                <a:solidFill>
                  <a:srgbClr val="8EB4E2"/>
                </a:solidFill>
                <a:latin typeface="Yu Gothic Medium"/>
                <a:cs typeface="Yu Gothic Medium"/>
              </a:rPr>
              <a:t>有人月面着陸（以降、毎年</a:t>
            </a:r>
            <a:r>
              <a:rPr sz="1450" spc="-50" dirty="0">
                <a:solidFill>
                  <a:srgbClr val="8EB4E2"/>
                </a:solidFill>
                <a:latin typeface="Yu Gothic Medium"/>
                <a:cs typeface="Yu Gothic Medium"/>
              </a:rPr>
              <a:t>）</a:t>
            </a:r>
            <a:endParaRPr sz="1450">
              <a:latin typeface="Yu Gothic Medium"/>
              <a:cs typeface="Yu Gothic Medium"/>
            </a:endParaRPr>
          </a:p>
        </p:txBody>
      </p:sp>
      <p:sp>
        <p:nvSpPr>
          <p:cNvPr id="85" name="object 85"/>
          <p:cNvSpPr txBox="1"/>
          <p:nvPr/>
        </p:nvSpPr>
        <p:spPr>
          <a:xfrm>
            <a:off x="9194228" y="483581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86" name="object 86"/>
          <p:cNvGrpSpPr/>
          <p:nvPr/>
        </p:nvGrpSpPr>
        <p:grpSpPr>
          <a:xfrm>
            <a:off x="548449" y="2136901"/>
            <a:ext cx="10723880" cy="4378325"/>
            <a:chOff x="548449" y="2136901"/>
            <a:chExt cx="10723880" cy="4378325"/>
          </a:xfrm>
        </p:grpSpPr>
        <p:pic>
          <p:nvPicPr>
            <p:cNvPr id="87" name="object 87"/>
            <p:cNvPicPr/>
            <p:nvPr/>
          </p:nvPicPr>
          <p:blipFill>
            <a:blip r:embed="rId19" cstate="print"/>
            <a:stretch>
              <a:fillRect/>
            </a:stretch>
          </p:blipFill>
          <p:spPr>
            <a:xfrm>
              <a:off x="8346185" y="2149601"/>
              <a:ext cx="179831" cy="233171"/>
            </a:xfrm>
            <a:prstGeom prst="rect">
              <a:avLst/>
            </a:prstGeom>
          </p:spPr>
        </p:pic>
        <p:sp>
          <p:nvSpPr>
            <p:cNvPr id="88" name="object 88"/>
            <p:cNvSpPr/>
            <p:nvPr/>
          </p:nvSpPr>
          <p:spPr>
            <a:xfrm>
              <a:off x="8346185" y="2149601"/>
              <a:ext cx="180340" cy="233679"/>
            </a:xfrm>
            <a:custGeom>
              <a:avLst/>
              <a:gdLst/>
              <a:ahLst/>
              <a:cxnLst/>
              <a:rect l="l" t="t" r="r" b="b"/>
              <a:pathLst>
                <a:path w="180340" h="233680">
                  <a:moveTo>
                    <a:pt x="0" y="89065"/>
                  </a:moveTo>
                  <a:lnTo>
                    <a:pt x="64084" y="80429"/>
                  </a:lnTo>
                  <a:lnTo>
                    <a:pt x="89916" y="0"/>
                  </a:lnTo>
                  <a:lnTo>
                    <a:pt x="115747" y="80429"/>
                  </a:lnTo>
                  <a:lnTo>
                    <a:pt x="179832" y="89065"/>
                  </a:lnTo>
                  <a:lnTo>
                    <a:pt x="131699" y="147408"/>
                  </a:lnTo>
                  <a:lnTo>
                    <a:pt x="145491" y="233171"/>
                  </a:lnTo>
                  <a:lnTo>
                    <a:pt x="89916" y="188798"/>
                  </a:lnTo>
                  <a:lnTo>
                    <a:pt x="34340" y="233171"/>
                  </a:lnTo>
                  <a:lnTo>
                    <a:pt x="48120" y="147408"/>
                  </a:lnTo>
                  <a:lnTo>
                    <a:pt x="0" y="89065"/>
                  </a:lnTo>
                  <a:close/>
                </a:path>
              </a:pathLst>
            </a:custGeom>
            <a:ln w="25400">
              <a:solidFill>
                <a:srgbClr val="66FFFF"/>
              </a:solidFill>
            </a:ln>
          </p:spPr>
          <p:txBody>
            <a:bodyPr wrap="square" lIns="0" tIns="0" rIns="0" bIns="0" rtlCol="0"/>
            <a:lstStyle/>
            <a:p>
              <a:endParaRPr/>
            </a:p>
          </p:txBody>
        </p:sp>
        <p:pic>
          <p:nvPicPr>
            <p:cNvPr id="89" name="object 89"/>
            <p:cNvPicPr/>
            <p:nvPr/>
          </p:nvPicPr>
          <p:blipFill>
            <a:blip r:embed="rId20" cstate="print"/>
            <a:stretch>
              <a:fillRect/>
            </a:stretch>
          </p:blipFill>
          <p:spPr>
            <a:xfrm>
              <a:off x="7059930" y="4588001"/>
              <a:ext cx="179831" cy="234695"/>
            </a:xfrm>
            <a:prstGeom prst="rect">
              <a:avLst/>
            </a:prstGeom>
          </p:spPr>
        </p:pic>
        <p:sp>
          <p:nvSpPr>
            <p:cNvPr id="90" name="object 90"/>
            <p:cNvSpPr/>
            <p:nvPr/>
          </p:nvSpPr>
          <p:spPr>
            <a:xfrm>
              <a:off x="7059930" y="4588001"/>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pic>
          <p:nvPicPr>
            <p:cNvPr id="91" name="object 91"/>
            <p:cNvPicPr/>
            <p:nvPr/>
          </p:nvPicPr>
          <p:blipFill>
            <a:blip r:embed="rId21" cstate="print"/>
            <a:stretch>
              <a:fillRect/>
            </a:stretch>
          </p:blipFill>
          <p:spPr>
            <a:xfrm>
              <a:off x="9454133" y="4595622"/>
              <a:ext cx="181355" cy="234695"/>
            </a:xfrm>
            <a:prstGeom prst="rect">
              <a:avLst/>
            </a:prstGeom>
          </p:spPr>
        </p:pic>
        <p:sp>
          <p:nvSpPr>
            <p:cNvPr id="92" name="object 92"/>
            <p:cNvSpPr/>
            <p:nvPr/>
          </p:nvSpPr>
          <p:spPr>
            <a:xfrm>
              <a:off x="9454133" y="4595622"/>
              <a:ext cx="181610" cy="234950"/>
            </a:xfrm>
            <a:custGeom>
              <a:avLst/>
              <a:gdLst/>
              <a:ahLst/>
              <a:cxnLst/>
              <a:rect l="l" t="t" r="r" b="b"/>
              <a:pathLst>
                <a:path w="181609" h="234950">
                  <a:moveTo>
                    <a:pt x="0" y="89649"/>
                  </a:moveTo>
                  <a:lnTo>
                    <a:pt x="64630" y="80962"/>
                  </a:lnTo>
                  <a:lnTo>
                    <a:pt x="90678" y="0"/>
                  </a:lnTo>
                  <a:lnTo>
                    <a:pt x="116725" y="80962"/>
                  </a:lnTo>
                  <a:lnTo>
                    <a:pt x="181356" y="89649"/>
                  </a:lnTo>
                  <a:lnTo>
                    <a:pt x="132816" y="148374"/>
                  </a:lnTo>
                  <a:lnTo>
                    <a:pt x="146723" y="234695"/>
                  </a:lnTo>
                  <a:lnTo>
                    <a:pt x="90678" y="190030"/>
                  </a:lnTo>
                  <a:lnTo>
                    <a:pt x="34632" y="234695"/>
                  </a:lnTo>
                  <a:lnTo>
                    <a:pt x="48539" y="148374"/>
                  </a:lnTo>
                  <a:lnTo>
                    <a:pt x="0" y="89649"/>
                  </a:lnTo>
                  <a:close/>
                </a:path>
              </a:pathLst>
            </a:custGeom>
            <a:ln w="25400">
              <a:solidFill>
                <a:srgbClr val="66FFFF"/>
              </a:solidFill>
            </a:ln>
          </p:spPr>
          <p:txBody>
            <a:bodyPr wrap="square" lIns="0" tIns="0" rIns="0" bIns="0" rtlCol="0"/>
            <a:lstStyle/>
            <a:p>
              <a:endParaRPr/>
            </a:p>
          </p:txBody>
        </p:sp>
        <p:pic>
          <p:nvPicPr>
            <p:cNvPr id="93" name="object 93"/>
            <p:cNvPicPr/>
            <p:nvPr/>
          </p:nvPicPr>
          <p:blipFill>
            <a:blip r:embed="rId22" cstate="print"/>
            <a:stretch>
              <a:fillRect/>
            </a:stretch>
          </p:blipFill>
          <p:spPr>
            <a:xfrm>
              <a:off x="8038338" y="6267445"/>
              <a:ext cx="179831" cy="234695"/>
            </a:xfrm>
            <a:prstGeom prst="rect">
              <a:avLst/>
            </a:prstGeom>
          </p:spPr>
        </p:pic>
        <p:sp>
          <p:nvSpPr>
            <p:cNvPr id="94" name="object 94"/>
            <p:cNvSpPr/>
            <p:nvPr/>
          </p:nvSpPr>
          <p:spPr>
            <a:xfrm>
              <a:off x="8038338" y="6267445"/>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pic>
          <p:nvPicPr>
            <p:cNvPr id="95" name="object 95"/>
            <p:cNvPicPr/>
            <p:nvPr/>
          </p:nvPicPr>
          <p:blipFill>
            <a:blip r:embed="rId22" cstate="print"/>
            <a:stretch>
              <a:fillRect/>
            </a:stretch>
          </p:blipFill>
          <p:spPr>
            <a:xfrm>
              <a:off x="9249918" y="3455669"/>
              <a:ext cx="179831" cy="234696"/>
            </a:xfrm>
            <a:prstGeom prst="rect">
              <a:avLst/>
            </a:prstGeom>
          </p:spPr>
        </p:pic>
        <p:sp>
          <p:nvSpPr>
            <p:cNvPr id="96" name="object 96"/>
            <p:cNvSpPr/>
            <p:nvPr/>
          </p:nvSpPr>
          <p:spPr>
            <a:xfrm>
              <a:off x="9249918" y="3455669"/>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6"/>
                  </a:lnTo>
                  <a:lnTo>
                    <a:pt x="89916" y="190030"/>
                  </a:lnTo>
                  <a:lnTo>
                    <a:pt x="34340" y="234696"/>
                  </a:lnTo>
                  <a:lnTo>
                    <a:pt x="48120" y="148374"/>
                  </a:lnTo>
                  <a:lnTo>
                    <a:pt x="0" y="89649"/>
                  </a:lnTo>
                  <a:close/>
                </a:path>
              </a:pathLst>
            </a:custGeom>
            <a:ln w="25399">
              <a:solidFill>
                <a:srgbClr val="66FFFF"/>
              </a:solidFill>
            </a:ln>
          </p:spPr>
          <p:txBody>
            <a:bodyPr wrap="square" lIns="0" tIns="0" rIns="0" bIns="0" rtlCol="0"/>
            <a:lstStyle/>
            <a:p>
              <a:endParaRPr/>
            </a:p>
          </p:txBody>
        </p:sp>
        <p:sp>
          <p:nvSpPr>
            <p:cNvPr id="97" name="object 97"/>
            <p:cNvSpPr/>
            <p:nvPr/>
          </p:nvSpPr>
          <p:spPr>
            <a:xfrm>
              <a:off x="7899654" y="2600705"/>
              <a:ext cx="121920" cy="3698875"/>
            </a:xfrm>
            <a:custGeom>
              <a:avLst/>
              <a:gdLst/>
              <a:ahLst/>
              <a:cxnLst/>
              <a:rect l="l" t="t" r="r" b="b"/>
              <a:pathLst>
                <a:path w="121920" h="3698875">
                  <a:moveTo>
                    <a:pt x="121920" y="3698748"/>
                  </a:moveTo>
                  <a:lnTo>
                    <a:pt x="74462" y="3697949"/>
                  </a:lnTo>
                  <a:lnTo>
                    <a:pt x="35709" y="3695773"/>
                  </a:lnTo>
                  <a:lnTo>
                    <a:pt x="9580" y="3692543"/>
                  </a:lnTo>
                  <a:lnTo>
                    <a:pt x="0" y="3688588"/>
                  </a:lnTo>
                  <a:lnTo>
                    <a:pt x="0" y="10160"/>
                  </a:lnTo>
                  <a:lnTo>
                    <a:pt x="9580" y="6204"/>
                  </a:lnTo>
                  <a:lnTo>
                    <a:pt x="35709" y="2974"/>
                  </a:lnTo>
                  <a:lnTo>
                    <a:pt x="74462" y="798"/>
                  </a:lnTo>
                  <a:lnTo>
                    <a:pt x="121920" y="0"/>
                  </a:lnTo>
                </a:path>
              </a:pathLst>
            </a:custGeom>
            <a:ln w="38099">
              <a:solidFill>
                <a:srgbClr val="FFFF00"/>
              </a:solidFill>
              <a:prstDash val="sysDash"/>
            </a:ln>
          </p:spPr>
          <p:txBody>
            <a:bodyPr wrap="square" lIns="0" tIns="0" rIns="0" bIns="0" rtlCol="0"/>
            <a:lstStyle/>
            <a:p>
              <a:endParaRPr/>
            </a:p>
          </p:txBody>
        </p:sp>
        <p:sp>
          <p:nvSpPr>
            <p:cNvPr id="98" name="object 98"/>
            <p:cNvSpPr/>
            <p:nvPr/>
          </p:nvSpPr>
          <p:spPr>
            <a:xfrm>
              <a:off x="583692" y="2965703"/>
              <a:ext cx="10683875" cy="0"/>
            </a:xfrm>
            <a:custGeom>
              <a:avLst/>
              <a:gdLst/>
              <a:ahLst/>
              <a:cxnLst/>
              <a:rect l="l" t="t" r="r" b="b"/>
              <a:pathLst>
                <a:path w="10683875">
                  <a:moveTo>
                    <a:pt x="0" y="0"/>
                  </a:moveTo>
                  <a:lnTo>
                    <a:pt x="10683341" y="0"/>
                  </a:lnTo>
                </a:path>
              </a:pathLst>
            </a:custGeom>
            <a:ln w="9525">
              <a:solidFill>
                <a:srgbClr val="FFFFFF"/>
              </a:solidFill>
              <a:prstDash val="sysDash"/>
            </a:ln>
          </p:spPr>
          <p:txBody>
            <a:bodyPr wrap="square" lIns="0" tIns="0" rIns="0" bIns="0" rtlCol="0"/>
            <a:lstStyle/>
            <a:p>
              <a:endParaRPr/>
            </a:p>
          </p:txBody>
        </p:sp>
        <p:sp>
          <p:nvSpPr>
            <p:cNvPr id="99" name="object 99"/>
            <p:cNvSpPr/>
            <p:nvPr/>
          </p:nvSpPr>
          <p:spPr>
            <a:xfrm>
              <a:off x="571500" y="4297679"/>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sp>
          <p:nvSpPr>
            <p:cNvPr id="100" name="object 100"/>
            <p:cNvSpPr/>
            <p:nvPr/>
          </p:nvSpPr>
          <p:spPr>
            <a:xfrm>
              <a:off x="571500" y="5058155"/>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sp>
          <p:nvSpPr>
            <p:cNvPr id="101" name="object 101"/>
            <p:cNvSpPr/>
            <p:nvPr/>
          </p:nvSpPr>
          <p:spPr>
            <a:xfrm>
              <a:off x="611124" y="5623560"/>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sp>
          <p:nvSpPr>
            <p:cNvPr id="102" name="object 102"/>
            <p:cNvSpPr/>
            <p:nvPr/>
          </p:nvSpPr>
          <p:spPr>
            <a:xfrm>
              <a:off x="553212" y="6259067"/>
              <a:ext cx="10577830" cy="0"/>
            </a:xfrm>
            <a:custGeom>
              <a:avLst/>
              <a:gdLst/>
              <a:ahLst/>
              <a:cxnLst/>
              <a:rect l="l" t="t" r="r" b="b"/>
              <a:pathLst>
                <a:path w="10577830">
                  <a:moveTo>
                    <a:pt x="0" y="0"/>
                  </a:moveTo>
                  <a:lnTo>
                    <a:pt x="10577576" y="0"/>
                  </a:lnTo>
                </a:path>
              </a:pathLst>
            </a:custGeom>
            <a:ln w="9525">
              <a:solidFill>
                <a:srgbClr val="FFFFFF"/>
              </a:solidFill>
              <a:prstDash val="sysDash"/>
            </a:ln>
          </p:spPr>
          <p:txBody>
            <a:bodyPr wrap="square" lIns="0" tIns="0" rIns="0" bIns="0" rtlCol="0"/>
            <a:lstStyle/>
            <a:p>
              <a:endParaRPr/>
            </a:p>
          </p:txBody>
        </p:sp>
        <p:pic>
          <p:nvPicPr>
            <p:cNvPr id="103" name="object 103"/>
            <p:cNvPicPr/>
            <p:nvPr/>
          </p:nvPicPr>
          <p:blipFill>
            <a:blip r:embed="rId5" cstate="print"/>
            <a:stretch>
              <a:fillRect/>
            </a:stretch>
          </p:blipFill>
          <p:spPr>
            <a:xfrm>
              <a:off x="1312163" y="5417819"/>
              <a:ext cx="202679" cy="146303"/>
            </a:xfrm>
            <a:prstGeom prst="rect">
              <a:avLst/>
            </a:prstGeom>
          </p:spPr>
        </p:pic>
        <p:sp>
          <p:nvSpPr>
            <p:cNvPr id="104" name="object 104"/>
            <p:cNvSpPr/>
            <p:nvPr/>
          </p:nvSpPr>
          <p:spPr>
            <a:xfrm>
              <a:off x="1307401" y="5413057"/>
              <a:ext cx="212725" cy="156210"/>
            </a:xfrm>
            <a:custGeom>
              <a:avLst/>
              <a:gdLst/>
              <a:ahLst/>
              <a:cxnLst/>
              <a:rect l="l" t="t" r="r" b="b"/>
              <a:pathLst>
                <a:path w="212725" h="156210">
                  <a:moveTo>
                    <a:pt x="0" y="0"/>
                  </a:moveTo>
                  <a:lnTo>
                    <a:pt x="212217" y="0"/>
                  </a:lnTo>
                  <a:lnTo>
                    <a:pt x="212217" y="155828"/>
                  </a:lnTo>
                  <a:lnTo>
                    <a:pt x="0" y="155828"/>
                  </a:lnTo>
                  <a:lnTo>
                    <a:pt x="0" y="0"/>
                  </a:lnTo>
                  <a:close/>
                </a:path>
              </a:pathLst>
            </a:custGeom>
            <a:ln w="9525">
              <a:solidFill>
                <a:srgbClr val="000000"/>
              </a:solidFill>
            </a:ln>
          </p:spPr>
          <p:txBody>
            <a:bodyPr wrap="square" lIns="0" tIns="0" rIns="0" bIns="0" rtlCol="0"/>
            <a:lstStyle/>
            <a:p>
              <a:endParaRPr/>
            </a:p>
          </p:txBody>
        </p:sp>
      </p:grpSp>
      <p:sp>
        <p:nvSpPr>
          <p:cNvPr id="105" name="object 105"/>
          <p:cNvSpPr txBox="1"/>
          <p:nvPr/>
        </p:nvSpPr>
        <p:spPr>
          <a:xfrm>
            <a:off x="8650389" y="6513138"/>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106" name="object 106"/>
          <p:cNvSpPr txBox="1"/>
          <p:nvPr/>
        </p:nvSpPr>
        <p:spPr>
          <a:xfrm>
            <a:off x="1430436" y="4739487"/>
            <a:ext cx="763905" cy="269240"/>
          </a:xfrm>
          <a:prstGeom prst="rect">
            <a:avLst/>
          </a:prstGeom>
        </p:spPr>
        <p:txBody>
          <a:bodyPr vert="horz" wrap="square" lIns="0" tIns="12065" rIns="0" bIns="0" rtlCol="0">
            <a:spAutoFit/>
          </a:bodyPr>
          <a:lstStyle/>
          <a:p>
            <a:pPr marL="38100">
              <a:lnSpc>
                <a:spcPct val="100000"/>
              </a:lnSpc>
              <a:spcBef>
                <a:spcPts val="95"/>
              </a:spcBef>
            </a:pPr>
            <a:r>
              <a:rPr sz="2400" spc="44" baseline="-12152" dirty="0">
                <a:solidFill>
                  <a:srgbClr val="8EB4E2"/>
                </a:solidFill>
                <a:latin typeface="Yu Gothic Medium"/>
                <a:cs typeface="Yu Gothic Medium"/>
              </a:rPr>
              <a:t>着陸 </a:t>
            </a:r>
            <a:r>
              <a:rPr sz="700" spc="-20" dirty="0">
                <a:solidFill>
                  <a:srgbClr val="FFFFFF"/>
                </a:solidFill>
                <a:latin typeface="Yu Gothic Medium"/>
                <a:cs typeface="Yu Gothic Medium"/>
              </a:rPr>
              <a:t>2013</a:t>
            </a:r>
            <a:endParaRPr sz="700">
              <a:latin typeface="Yu Gothic Medium"/>
              <a:cs typeface="Yu Gothic Medium"/>
            </a:endParaRPr>
          </a:p>
        </p:txBody>
      </p:sp>
      <p:sp>
        <p:nvSpPr>
          <p:cNvPr id="107" name="object 107"/>
          <p:cNvSpPr txBox="1"/>
          <p:nvPr/>
        </p:nvSpPr>
        <p:spPr>
          <a:xfrm>
            <a:off x="1859699" y="5841426"/>
            <a:ext cx="530860" cy="370840"/>
          </a:xfrm>
          <a:prstGeom prst="rect">
            <a:avLst/>
          </a:prstGeom>
        </p:spPr>
        <p:txBody>
          <a:bodyPr vert="horz" wrap="square" lIns="0" tIns="12065" rIns="0" bIns="0" rtlCol="0">
            <a:spAutoFit/>
          </a:bodyPr>
          <a:lstStyle/>
          <a:p>
            <a:pPr marL="111760">
              <a:lnSpc>
                <a:spcPts val="1895"/>
              </a:lnSpc>
              <a:spcBef>
                <a:spcPts val="95"/>
              </a:spcBef>
            </a:pPr>
            <a:r>
              <a:rPr sz="1600" spc="-40" dirty="0">
                <a:solidFill>
                  <a:srgbClr val="8EB4E2"/>
                </a:solidFill>
                <a:latin typeface="Yu Gothic Medium"/>
                <a:cs typeface="Yu Gothic Medium"/>
              </a:rPr>
              <a:t>周回</a:t>
            </a:r>
            <a:endParaRPr sz="1600">
              <a:latin typeface="Yu Gothic Medium"/>
              <a:cs typeface="Yu Gothic Medium"/>
            </a:endParaRPr>
          </a:p>
          <a:p>
            <a:pPr marL="12700">
              <a:lnSpc>
                <a:spcPts val="815"/>
              </a:lnSpc>
            </a:pPr>
            <a:r>
              <a:rPr sz="700" dirty="0">
                <a:solidFill>
                  <a:srgbClr val="FFFFFF"/>
                </a:solidFill>
                <a:latin typeface="Yu Gothic Medium"/>
                <a:cs typeface="Yu Gothic Medium"/>
              </a:rPr>
              <a:t>2003-</a:t>
            </a:r>
            <a:r>
              <a:rPr sz="700" spc="-20" dirty="0">
                <a:solidFill>
                  <a:srgbClr val="FFFFFF"/>
                </a:solidFill>
                <a:latin typeface="Yu Gothic Medium"/>
                <a:cs typeface="Yu Gothic Medium"/>
              </a:rPr>
              <a:t>2006</a:t>
            </a:r>
            <a:endParaRPr sz="700">
              <a:latin typeface="Yu Gothic Medium"/>
              <a:cs typeface="Yu Gothic Medium"/>
            </a:endParaRPr>
          </a:p>
        </p:txBody>
      </p:sp>
      <p:sp>
        <p:nvSpPr>
          <p:cNvPr id="108" name="object 108"/>
          <p:cNvSpPr txBox="1"/>
          <p:nvPr/>
        </p:nvSpPr>
        <p:spPr>
          <a:xfrm>
            <a:off x="2105698" y="6359497"/>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周回</a:t>
            </a:r>
            <a:endParaRPr sz="1600">
              <a:latin typeface="Yu Gothic Medium"/>
              <a:cs typeface="Yu Gothic Medium"/>
            </a:endParaRPr>
          </a:p>
        </p:txBody>
      </p:sp>
      <p:sp>
        <p:nvSpPr>
          <p:cNvPr id="109" name="object 109"/>
          <p:cNvSpPr txBox="1"/>
          <p:nvPr/>
        </p:nvSpPr>
        <p:spPr>
          <a:xfrm>
            <a:off x="2006206" y="6592841"/>
            <a:ext cx="475615"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2008-</a:t>
            </a:r>
            <a:r>
              <a:rPr sz="700" spc="-20" dirty="0">
                <a:solidFill>
                  <a:srgbClr val="FFFFFF"/>
                </a:solidFill>
                <a:latin typeface="Yu Gothic Medium"/>
                <a:cs typeface="Yu Gothic Medium"/>
              </a:rPr>
              <a:t>2009</a:t>
            </a:r>
            <a:endParaRPr sz="700">
              <a:latin typeface="Yu Gothic Medium"/>
              <a:cs typeface="Yu Gothic Medium"/>
            </a:endParaRPr>
          </a:p>
        </p:txBody>
      </p:sp>
      <p:sp>
        <p:nvSpPr>
          <p:cNvPr id="110" name="object 110"/>
          <p:cNvSpPr txBox="1"/>
          <p:nvPr/>
        </p:nvSpPr>
        <p:spPr>
          <a:xfrm>
            <a:off x="1981570" y="3397482"/>
            <a:ext cx="475615"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2013-</a:t>
            </a:r>
            <a:r>
              <a:rPr sz="700" spc="-20" dirty="0">
                <a:solidFill>
                  <a:srgbClr val="FFFFFF"/>
                </a:solidFill>
                <a:latin typeface="Yu Gothic Medium"/>
                <a:cs typeface="Yu Gothic Medium"/>
              </a:rPr>
              <a:t>2014</a:t>
            </a:r>
            <a:endParaRPr sz="700">
              <a:latin typeface="Yu Gothic Medium"/>
              <a:cs typeface="Yu Gothic Medium"/>
            </a:endParaRPr>
          </a:p>
        </p:txBody>
      </p:sp>
      <p:sp>
        <p:nvSpPr>
          <p:cNvPr id="111" name="object 111"/>
          <p:cNvSpPr txBox="1"/>
          <p:nvPr/>
        </p:nvSpPr>
        <p:spPr>
          <a:xfrm>
            <a:off x="1981570" y="3701754"/>
            <a:ext cx="272415" cy="137160"/>
          </a:xfrm>
          <a:prstGeom prst="rect">
            <a:avLst/>
          </a:prstGeom>
        </p:spPr>
        <p:txBody>
          <a:bodyPr vert="horz" wrap="square" lIns="0" tIns="16510" rIns="0" bIns="0" rtlCol="0">
            <a:spAutoFit/>
          </a:bodyPr>
          <a:lstStyle/>
          <a:p>
            <a:pPr marL="12700">
              <a:lnSpc>
                <a:spcPct val="100000"/>
              </a:lnSpc>
              <a:spcBef>
                <a:spcPts val="130"/>
              </a:spcBef>
            </a:pPr>
            <a:r>
              <a:rPr sz="700" spc="-10" dirty="0">
                <a:solidFill>
                  <a:srgbClr val="FFFFFF"/>
                </a:solidFill>
                <a:latin typeface="Yu Gothic Medium"/>
                <a:cs typeface="Yu Gothic Medium"/>
              </a:rPr>
              <a:t>2009-</a:t>
            </a:r>
            <a:endParaRPr sz="700">
              <a:latin typeface="Yu Gothic Medium"/>
              <a:cs typeface="Yu Gothic Medium"/>
            </a:endParaRPr>
          </a:p>
        </p:txBody>
      </p:sp>
      <p:sp>
        <p:nvSpPr>
          <p:cNvPr id="112" name="object 112"/>
          <p:cNvSpPr txBox="1"/>
          <p:nvPr/>
        </p:nvSpPr>
        <p:spPr>
          <a:xfrm>
            <a:off x="1981570" y="3813032"/>
            <a:ext cx="490220"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（運用中</a:t>
            </a:r>
            <a:r>
              <a:rPr sz="700" spc="-50" dirty="0">
                <a:solidFill>
                  <a:srgbClr val="FFFFFF"/>
                </a:solidFill>
                <a:latin typeface="Yu Gothic Medium"/>
                <a:cs typeface="Yu Gothic Medium"/>
              </a:rPr>
              <a:t>）</a:t>
            </a:r>
            <a:endParaRPr sz="700">
              <a:latin typeface="Yu Gothic Medium"/>
              <a:cs typeface="Yu Gothic Medium"/>
            </a:endParaRPr>
          </a:p>
        </p:txBody>
      </p:sp>
      <p:sp>
        <p:nvSpPr>
          <p:cNvPr id="113" name="object 113"/>
          <p:cNvSpPr txBox="1"/>
          <p:nvPr/>
        </p:nvSpPr>
        <p:spPr>
          <a:xfrm>
            <a:off x="1589811" y="3031426"/>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周回</a:t>
            </a:r>
            <a:endParaRPr sz="1600">
              <a:latin typeface="Yu Gothic Medium"/>
              <a:cs typeface="Yu Gothic Medium"/>
            </a:endParaRPr>
          </a:p>
        </p:txBody>
      </p:sp>
      <p:sp>
        <p:nvSpPr>
          <p:cNvPr id="114" name="object 114"/>
          <p:cNvSpPr txBox="1"/>
          <p:nvPr/>
        </p:nvSpPr>
        <p:spPr>
          <a:xfrm>
            <a:off x="1502752" y="5254777"/>
            <a:ext cx="431165" cy="376555"/>
          </a:xfrm>
          <a:prstGeom prst="rect">
            <a:avLst/>
          </a:prstGeom>
        </p:spPr>
        <p:txBody>
          <a:bodyPr vert="horz" wrap="square" lIns="0" tIns="16510" rIns="0" bIns="0" rtlCol="0">
            <a:spAutoFit/>
          </a:bodyPr>
          <a:lstStyle/>
          <a:p>
            <a:pPr marL="34290">
              <a:lnSpc>
                <a:spcPts val="825"/>
              </a:lnSpc>
              <a:spcBef>
                <a:spcPts val="130"/>
              </a:spcBef>
            </a:pPr>
            <a:r>
              <a:rPr sz="700" spc="-20" dirty="0">
                <a:solidFill>
                  <a:srgbClr val="FFFFFF"/>
                </a:solidFill>
                <a:latin typeface="Yu Gothic Medium"/>
                <a:cs typeface="Yu Gothic Medium"/>
              </a:rPr>
              <a:t>1966</a:t>
            </a:r>
            <a:endParaRPr sz="700">
              <a:latin typeface="Yu Gothic Medium"/>
              <a:cs typeface="Yu Gothic Medium"/>
            </a:endParaRPr>
          </a:p>
          <a:p>
            <a:pPr marL="12700">
              <a:lnSpc>
                <a:spcPts val="1905"/>
              </a:lnSpc>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15" name="object 115"/>
          <p:cNvGrpSpPr/>
          <p:nvPr/>
        </p:nvGrpSpPr>
        <p:grpSpPr>
          <a:xfrm>
            <a:off x="871347" y="3773042"/>
            <a:ext cx="222250" cy="140970"/>
            <a:chOff x="871347" y="3773042"/>
            <a:chExt cx="222250" cy="140970"/>
          </a:xfrm>
        </p:grpSpPr>
        <p:pic>
          <p:nvPicPr>
            <p:cNvPr id="116" name="object 116"/>
            <p:cNvPicPr/>
            <p:nvPr/>
          </p:nvPicPr>
          <p:blipFill>
            <a:blip r:embed="rId2" cstate="print"/>
            <a:stretch>
              <a:fillRect/>
            </a:stretch>
          </p:blipFill>
          <p:spPr>
            <a:xfrm>
              <a:off x="880872" y="3782567"/>
              <a:ext cx="202691" cy="121919"/>
            </a:xfrm>
            <a:prstGeom prst="rect">
              <a:avLst/>
            </a:prstGeom>
          </p:spPr>
        </p:pic>
        <p:sp>
          <p:nvSpPr>
            <p:cNvPr id="117" name="object 117"/>
            <p:cNvSpPr/>
            <p:nvPr/>
          </p:nvSpPr>
          <p:spPr>
            <a:xfrm>
              <a:off x="876109" y="3777805"/>
              <a:ext cx="212725" cy="131445"/>
            </a:xfrm>
            <a:custGeom>
              <a:avLst/>
              <a:gdLst/>
              <a:ahLst/>
              <a:cxnLst/>
              <a:rect l="l" t="t" r="r" b="b"/>
              <a:pathLst>
                <a:path w="212725" h="131445">
                  <a:moveTo>
                    <a:pt x="0" y="0"/>
                  </a:moveTo>
                  <a:lnTo>
                    <a:pt x="212216" y="0"/>
                  </a:lnTo>
                  <a:lnTo>
                    <a:pt x="212216" y="131444"/>
                  </a:lnTo>
                  <a:lnTo>
                    <a:pt x="0" y="131444"/>
                  </a:lnTo>
                  <a:lnTo>
                    <a:pt x="0" y="0"/>
                  </a:lnTo>
                  <a:close/>
                </a:path>
              </a:pathLst>
            </a:custGeom>
            <a:ln w="9525">
              <a:solidFill>
                <a:srgbClr val="000000"/>
              </a:solidFill>
            </a:ln>
          </p:spPr>
          <p:txBody>
            <a:bodyPr wrap="square" lIns="0" tIns="0" rIns="0" bIns="0" rtlCol="0"/>
            <a:lstStyle/>
            <a:p>
              <a:endParaRPr/>
            </a:p>
          </p:txBody>
        </p:sp>
      </p:grpSp>
      <p:sp>
        <p:nvSpPr>
          <p:cNvPr id="118" name="object 118"/>
          <p:cNvSpPr txBox="1"/>
          <p:nvPr/>
        </p:nvSpPr>
        <p:spPr>
          <a:xfrm>
            <a:off x="862656" y="3914422"/>
            <a:ext cx="431165" cy="375920"/>
          </a:xfrm>
          <a:prstGeom prst="rect">
            <a:avLst/>
          </a:prstGeom>
        </p:spPr>
        <p:txBody>
          <a:bodyPr vert="horz" wrap="square" lIns="0" tIns="16510" rIns="0" bIns="0" rtlCol="0">
            <a:spAutoFit/>
          </a:bodyPr>
          <a:lstStyle/>
          <a:p>
            <a:pPr marL="30480">
              <a:lnSpc>
                <a:spcPts val="825"/>
              </a:lnSpc>
              <a:spcBef>
                <a:spcPts val="130"/>
              </a:spcBef>
            </a:pPr>
            <a:r>
              <a:rPr sz="700" spc="-20" dirty="0">
                <a:solidFill>
                  <a:srgbClr val="FFFFFF"/>
                </a:solidFill>
                <a:latin typeface="Yu Gothic Medium"/>
                <a:cs typeface="Yu Gothic Medium"/>
              </a:rPr>
              <a:t>1966</a:t>
            </a:r>
            <a:endParaRPr sz="700">
              <a:latin typeface="Yu Gothic Medium"/>
              <a:cs typeface="Yu Gothic Medium"/>
            </a:endParaRPr>
          </a:p>
          <a:p>
            <a:pPr marL="12700">
              <a:lnSpc>
                <a:spcPts val="1905"/>
              </a:lnSpc>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19" name="object 119"/>
          <p:cNvGrpSpPr/>
          <p:nvPr/>
        </p:nvGrpSpPr>
        <p:grpSpPr>
          <a:xfrm>
            <a:off x="5807964" y="2132457"/>
            <a:ext cx="1298575" cy="499109"/>
            <a:chOff x="5807964" y="2132457"/>
            <a:chExt cx="1298575" cy="499109"/>
          </a:xfrm>
        </p:grpSpPr>
        <p:sp>
          <p:nvSpPr>
            <p:cNvPr id="120" name="object 120"/>
            <p:cNvSpPr/>
            <p:nvPr/>
          </p:nvSpPr>
          <p:spPr>
            <a:xfrm>
              <a:off x="5807964" y="2212848"/>
              <a:ext cx="203200" cy="117475"/>
            </a:xfrm>
            <a:custGeom>
              <a:avLst/>
              <a:gdLst/>
              <a:ahLst/>
              <a:cxnLst/>
              <a:rect l="l" t="t" r="r" b="b"/>
              <a:pathLst>
                <a:path w="203200" h="117475">
                  <a:moveTo>
                    <a:pt x="202691" y="0"/>
                  </a:moveTo>
                  <a:lnTo>
                    <a:pt x="0" y="0"/>
                  </a:lnTo>
                  <a:lnTo>
                    <a:pt x="0" y="117348"/>
                  </a:lnTo>
                  <a:lnTo>
                    <a:pt x="202691" y="117348"/>
                  </a:lnTo>
                  <a:lnTo>
                    <a:pt x="202691" y="0"/>
                  </a:lnTo>
                  <a:close/>
                </a:path>
              </a:pathLst>
            </a:custGeom>
            <a:solidFill>
              <a:srgbClr val="4F81BC"/>
            </a:solidFill>
          </p:spPr>
          <p:txBody>
            <a:bodyPr wrap="square" lIns="0" tIns="0" rIns="0" bIns="0" rtlCol="0"/>
            <a:lstStyle/>
            <a:p>
              <a:endParaRPr/>
            </a:p>
          </p:txBody>
        </p:sp>
        <p:pic>
          <p:nvPicPr>
            <p:cNvPr id="121" name="object 121"/>
            <p:cNvPicPr/>
            <p:nvPr/>
          </p:nvPicPr>
          <p:blipFill>
            <a:blip r:embed="rId23" cstate="print"/>
            <a:stretch>
              <a:fillRect/>
            </a:stretch>
          </p:blipFill>
          <p:spPr>
            <a:xfrm>
              <a:off x="6635496" y="2161044"/>
              <a:ext cx="441959" cy="441947"/>
            </a:xfrm>
            <a:prstGeom prst="rect">
              <a:avLst/>
            </a:prstGeom>
          </p:spPr>
        </p:pic>
        <p:sp>
          <p:nvSpPr>
            <p:cNvPr id="122" name="object 122"/>
            <p:cNvSpPr/>
            <p:nvPr/>
          </p:nvSpPr>
          <p:spPr>
            <a:xfrm>
              <a:off x="6621208" y="2146744"/>
              <a:ext cx="470534" cy="470534"/>
            </a:xfrm>
            <a:custGeom>
              <a:avLst/>
              <a:gdLst/>
              <a:ahLst/>
              <a:cxnLst/>
              <a:rect l="l" t="t" r="r" b="b"/>
              <a:pathLst>
                <a:path w="470534" h="470535">
                  <a:moveTo>
                    <a:pt x="0" y="0"/>
                  </a:moveTo>
                  <a:lnTo>
                    <a:pt x="470534" y="0"/>
                  </a:lnTo>
                  <a:lnTo>
                    <a:pt x="470534" y="470535"/>
                  </a:lnTo>
                  <a:lnTo>
                    <a:pt x="0" y="470535"/>
                  </a:lnTo>
                  <a:lnTo>
                    <a:pt x="0" y="0"/>
                  </a:lnTo>
                  <a:close/>
                </a:path>
              </a:pathLst>
            </a:custGeom>
            <a:ln w="28575">
              <a:solidFill>
                <a:srgbClr val="FFFF00"/>
              </a:solidFill>
            </a:ln>
          </p:spPr>
          <p:txBody>
            <a:bodyPr wrap="square" lIns="0" tIns="0" rIns="0" bIns="0" rtlCol="0"/>
            <a:lstStyle/>
            <a:p>
              <a:endParaRPr/>
            </a:p>
          </p:txBody>
        </p:sp>
      </p:grpSp>
      <p:sp>
        <p:nvSpPr>
          <p:cNvPr id="123" name="object 123"/>
          <p:cNvSpPr txBox="1"/>
          <p:nvPr/>
        </p:nvSpPr>
        <p:spPr>
          <a:xfrm>
            <a:off x="3496424" y="3118231"/>
            <a:ext cx="318198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Yu Gothic Medium"/>
                <a:cs typeface="Yu Gothic Medium"/>
              </a:rPr>
              <a:t>CLPS</a:t>
            </a:r>
            <a:r>
              <a:rPr sz="1100" spc="-15" dirty="0">
                <a:solidFill>
                  <a:srgbClr val="FFFFFF"/>
                </a:solidFill>
                <a:latin typeface="Yu Gothic Medium"/>
                <a:cs typeface="Yu Gothic Medium"/>
              </a:rPr>
              <a:t>：商業月輸送サービス</a:t>
            </a:r>
            <a:r>
              <a:rPr sz="1100" dirty="0">
                <a:solidFill>
                  <a:srgbClr val="FFFFFF"/>
                </a:solidFill>
                <a:latin typeface="Yu Gothic Medium"/>
                <a:cs typeface="Yu Gothic Medium"/>
              </a:rPr>
              <a:t>（</a:t>
            </a:r>
            <a:r>
              <a:rPr sz="1100" spc="-15" dirty="0">
                <a:solidFill>
                  <a:srgbClr val="FFFFFF"/>
                </a:solidFill>
                <a:latin typeface="Yu Gothic Medium"/>
                <a:cs typeface="Yu Gothic Medium"/>
              </a:rPr>
              <a:t>定期的な月面探査</a:t>
            </a:r>
            <a:r>
              <a:rPr sz="1100" spc="-50" dirty="0">
                <a:solidFill>
                  <a:srgbClr val="FFFFFF"/>
                </a:solidFill>
                <a:latin typeface="Yu Gothic Medium"/>
                <a:cs typeface="Yu Gothic Medium"/>
              </a:rPr>
              <a:t>）</a:t>
            </a:r>
            <a:endParaRPr sz="1100">
              <a:latin typeface="Yu Gothic Medium"/>
              <a:cs typeface="Yu Gothic Medium"/>
            </a:endParaRPr>
          </a:p>
        </p:txBody>
      </p:sp>
      <p:sp>
        <p:nvSpPr>
          <p:cNvPr id="124" name="object 124"/>
          <p:cNvSpPr txBox="1"/>
          <p:nvPr/>
        </p:nvSpPr>
        <p:spPr>
          <a:xfrm>
            <a:off x="3496424" y="3285919"/>
            <a:ext cx="2684780" cy="361950"/>
          </a:xfrm>
          <a:prstGeom prst="rect">
            <a:avLst/>
          </a:prstGeom>
        </p:spPr>
        <p:txBody>
          <a:bodyPr vert="horz" wrap="square" lIns="0" tIns="13335" rIns="0" bIns="0" rtlCol="0">
            <a:spAutoFit/>
          </a:bodyPr>
          <a:lstStyle/>
          <a:p>
            <a:pPr marL="12700" marR="5080">
              <a:lnSpc>
                <a:spcPct val="100000"/>
              </a:lnSpc>
              <a:spcBef>
                <a:spcPts val="105"/>
              </a:spcBef>
            </a:pPr>
            <a:r>
              <a:rPr sz="1100" spc="-10" dirty="0">
                <a:solidFill>
                  <a:srgbClr val="FFFFFF"/>
                </a:solidFill>
                <a:latin typeface="Yu Gothic Medium"/>
                <a:cs typeface="Yu Gothic Medium"/>
              </a:rPr>
              <a:t>2025</a:t>
            </a:r>
            <a:r>
              <a:rPr sz="1100" dirty="0">
                <a:solidFill>
                  <a:srgbClr val="FFFFFF"/>
                </a:solidFill>
                <a:latin typeface="Yu Gothic Medium"/>
                <a:cs typeface="Yu Gothic Medium"/>
              </a:rPr>
              <a:t>年までに8</a:t>
            </a:r>
            <a:r>
              <a:rPr sz="1100" spc="-10" dirty="0">
                <a:solidFill>
                  <a:srgbClr val="FFFFFF"/>
                </a:solidFill>
                <a:latin typeface="Yu Gothic Medium"/>
                <a:cs typeface="Yu Gothic Medium"/>
              </a:rPr>
              <a:t>つのミッションを計画。</a:t>
            </a:r>
            <a:r>
              <a:rPr sz="1100" spc="500" dirty="0">
                <a:solidFill>
                  <a:srgbClr val="FFFFFF"/>
                </a:solidFill>
                <a:latin typeface="Yu Gothic Medium"/>
                <a:cs typeface="Yu Gothic Medium"/>
              </a:rPr>
              <a:t> </a:t>
            </a:r>
            <a:r>
              <a:rPr sz="1100" spc="-5" dirty="0">
                <a:solidFill>
                  <a:srgbClr val="FFFFFF"/>
                </a:solidFill>
                <a:latin typeface="Yu Gothic Medium"/>
                <a:cs typeface="Yu Gothic Medium"/>
              </a:rPr>
              <a:t>内２ミッションが打上済み。</a:t>
            </a:r>
            <a:r>
              <a:rPr sz="1100" spc="-15" dirty="0">
                <a:solidFill>
                  <a:srgbClr val="FFFFFF"/>
                </a:solidFill>
                <a:latin typeface="Yu Gothic Medium"/>
                <a:cs typeface="Yu Gothic Medium"/>
              </a:rPr>
              <a:t>（</a:t>
            </a:r>
            <a:r>
              <a:rPr sz="1100" spc="-5" dirty="0">
                <a:solidFill>
                  <a:srgbClr val="FFFFFF"/>
                </a:solidFill>
                <a:latin typeface="Yu Gothic Medium"/>
                <a:cs typeface="Yu Gothic Medium"/>
              </a:rPr>
              <a:t>結果は右</a:t>
            </a:r>
            <a:r>
              <a:rPr sz="1100" spc="-50" dirty="0">
                <a:solidFill>
                  <a:srgbClr val="FFFFFF"/>
                </a:solidFill>
                <a:latin typeface="Yu Gothic Medium"/>
                <a:cs typeface="Yu Gothic Medium"/>
              </a:rPr>
              <a:t>）</a:t>
            </a:r>
            <a:endParaRPr sz="1100">
              <a:latin typeface="Yu Gothic Medium"/>
              <a:cs typeface="Yu Gothic Medium"/>
            </a:endParaRPr>
          </a:p>
        </p:txBody>
      </p:sp>
      <p:sp>
        <p:nvSpPr>
          <p:cNvPr id="125" name="object 125"/>
          <p:cNvSpPr txBox="1"/>
          <p:nvPr/>
        </p:nvSpPr>
        <p:spPr>
          <a:xfrm>
            <a:off x="5844501" y="2614345"/>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sp>
        <p:nvSpPr>
          <p:cNvPr id="126" name="object 126"/>
          <p:cNvSpPr txBox="1"/>
          <p:nvPr/>
        </p:nvSpPr>
        <p:spPr>
          <a:xfrm>
            <a:off x="7963878" y="2687205"/>
            <a:ext cx="878840" cy="137160"/>
          </a:xfrm>
          <a:prstGeom prst="rect">
            <a:avLst/>
          </a:prstGeom>
        </p:spPr>
        <p:txBody>
          <a:bodyPr vert="horz" wrap="square" lIns="0" tIns="16510" rIns="0" bIns="0" rtlCol="0">
            <a:spAutoFit/>
          </a:bodyPr>
          <a:lstStyle/>
          <a:p>
            <a:pPr marL="12700">
              <a:lnSpc>
                <a:spcPct val="100000"/>
              </a:lnSpc>
              <a:spcBef>
                <a:spcPts val="130"/>
              </a:spcBef>
            </a:pPr>
            <a:r>
              <a:rPr sz="700" dirty="0">
                <a:solidFill>
                  <a:srgbClr val="FFFFFF"/>
                </a:solidFill>
                <a:latin typeface="Yu Gothic Medium"/>
                <a:cs typeface="Yu Gothic Medium"/>
              </a:rPr>
              <a:t>2025</a:t>
            </a:r>
            <a:r>
              <a:rPr sz="700" spc="-10" dirty="0">
                <a:solidFill>
                  <a:srgbClr val="FFFFFF"/>
                </a:solidFill>
                <a:latin typeface="Yu Gothic Medium"/>
                <a:cs typeface="Yu Gothic Medium"/>
              </a:rPr>
              <a:t>年度打上げ目標</a:t>
            </a:r>
            <a:endParaRPr sz="700">
              <a:latin typeface="Yu Gothic Medium"/>
              <a:cs typeface="Yu Gothic Medium"/>
            </a:endParaRPr>
          </a:p>
        </p:txBody>
      </p:sp>
      <p:sp>
        <p:nvSpPr>
          <p:cNvPr id="127" name="object 127"/>
          <p:cNvSpPr txBox="1"/>
          <p:nvPr/>
        </p:nvSpPr>
        <p:spPr>
          <a:xfrm>
            <a:off x="7910017" y="4006100"/>
            <a:ext cx="124460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EB4E2"/>
                </a:solidFill>
                <a:latin typeface="Yu Gothic Medium"/>
                <a:cs typeface="Yu Gothic Medium"/>
              </a:rPr>
              <a:t>Gateway</a:t>
            </a:r>
            <a:r>
              <a:rPr sz="1600" spc="-40" dirty="0">
                <a:solidFill>
                  <a:srgbClr val="8EB4E2"/>
                </a:solidFill>
                <a:latin typeface="Yu Gothic Medium"/>
                <a:cs typeface="Yu Gothic Medium"/>
              </a:rPr>
              <a:t>建設</a:t>
            </a:r>
            <a:endParaRPr sz="1600">
              <a:latin typeface="Yu Gothic Medium"/>
              <a:cs typeface="Yu Gothic Medium"/>
            </a:endParaRPr>
          </a:p>
        </p:txBody>
      </p:sp>
      <p:grpSp>
        <p:nvGrpSpPr>
          <p:cNvPr id="128" name="object 128"/>
          <p:cNvGrpSpPr/>
          <p:nvPr/>
        </p:nvGrpSpPr>
        <p:grpSpPr>
          <a:xfrm>
            <a:off x="6860667" y="4326254"/>
            <a:ext cx="4002404" cy="1180465"/>
            <a:chOff x="6860667" y="4326254"/>
            <a:chExt cx="4002404" cy="1180465"/>
          </a:xfrm>
        </p:grpSpPr>
        <p:pic>
          <p:nvPicPr>
            <p:cNvPr id="129" name="object 129"/>
            <p:cNvPicPr/>
            <p:nvPr/>
          </p:nvPicPr>
          <p:blipFill>
            <a:blip r:embed="rId24" cstate="print"/>
            <a:stretch>
              <a:fillRect/>
            </a:stretch>
          </p:blipFill>
          <p:spPr>
            <a:xfrm>
              <a:off x="6870192" y="5096255"/>
              <a:ext cx="560819" cy="400812"/>
            </a:xfrm>
            <a:prstGeom prst="rect">
              <a:avLst/>
            </a:prstGeom>
          </p:spPr>
        </p:pic>
        <p:sp>
          <p:nvSpPr>
            <p:cNvPr id="130" name="object 130"/>
            <p:cNvSpPr/>
            <p:nvPr/>
          </p:nvSpPr>
          <p:spPr>
            <a:xfrm>
              <a:off x="6865429" y="5091493"/>
              <a:ext cx="570865" cy="410845"/>
            </a:xfrm>
            <a:custGeom>
              <a:avLst/>
              <a:gdLst/>
              <a:ahLst/>
              <a:cxnLst/>
              <a:rect l="l" t="t" r="r" b="b"/>
              <a:pathLst>
                <a:path w="570865" h="410845">
                  <a:moveTo>
                    <a:pt x="0" y="0"/>
                  </a:moveTo>
                  <a:lnTo>
                    <a:pt x="570356" y="0"/>
                  </a:lnTo>
                  <a:lnTo>
                    <a:pt x="570356" y="410337"/>
                  </a:lnTo>
                  <a:lnTo>
                    <a:pt x="0" y="410337"/>
                  </a:lnTo>
                  <a:lnTo>
                    <a:pt x="0" y="0"/>
                  </a:lnTo>
                  <a:close/>
                </a:path>
              </a:pathLst>
            </a:custGeom>
            <a:ln w="9525">
              <a:solidFill>
                <a:srgbClr val="FF0000"/>
              </a:solidFill>
            </a:ln>
          </p:spPr>
          <p:txBody>
            <a:bodyPr wrap="square" lIns="0" tIns="0" rIns="0" bIns="0" rtlCol="0"/>
            <a:lstStyle/>
            <a:p>
              <a:endParaRPr/>
            </a:p>
          </p:txBody>
        </p:sp>
        <p:pic>
          <p:nvPicPr>
            <p:cNvPr id="131" name="object 131"/>
            <p:cNvPicPr/>
            <p:nvPr/>
          </p:nvPicPr>
          <p:blipFill>
            <a:blip r:embed="rId15" cstate="print"/>
            <a:stretch>
              <a:fillRect/>
            </a:stretch>
          </p:blipFill>
          <p:spPr>
            <a:xfrm>
              <a:off x="9954768" y="4335779"/>
              <a:ext cx="667512" cy="557783"/>
            </a:xfrm>
            <a:prstGeom prst="rect">
              <a:avLst/>
            </a:prstGeom>
          </p:spPr>
        </p:pic>
        <p:sp>
          <p:nvSpPr>
            <p:cNvPr id="132" name="object 132"/>
            <p:cNvSpPr/>
            <p:nvPr/>
          </p:nvSpPr>
          <p:spPr>
            <a:xfrm>
              <a:off x="9950005" y="4331017"/>
              <a:ext cx="677545" cy="567690"/>
            </a:xfrm>
            <a:custGeom>
              <a:avLst/>
              <a:gdLst/>
              <a:ahLst/>
              <a:cxnLst/>
              <a:rect l="l" t="t" r="r" b="b"/>
              <a:pathLst>
                <a:path w="677545" h="567689">
                  <a:moveTo>
                    <a:pt x="0" y="0"/>
                  </a:moveTo>
                  <a:lnTo>
                    <a:pt x="677037" y="0"/>
                  </a:lnTo>
                  <a:lnTo>
                    <a:pt x="677037" y="567309"/>
                  </a:lnTo>
                  <a:lnTo>
                    <a:pt x="0" y="567309"/>
                  </a:lnTo>
                  <a:lnTo>
                    <a:pt x="0" y="0"/>
                  </a:lnTo>
                  <a:close/>
                </a:path>
              </a:pathLst>
            </a:custGeom>
            <a:ln w="9525">
              <a:solidFill>
                <a:srgbClr val="FFFFFF"/>
              </a:solidFill>
            </a:ln>
          </p:spPr>
          <p:txBody>
            <a:bodyPr wrap="square" lIns="0" tIns="0" rIns="0" bIns="0" rtlCol="0"/>
            <a:lstStyle/>
            <a:p>
              <a:endParaRPr/>
            </a:p>
          </p:txBody>
        </p:sp>
        <p:pic>
          <p:nvPicPr>
            <p:cNvPr id="133" name="object 133"/>
            <p:cNvPicPr/>
            <p:nvPr/>
          </p:nvPicPr>
          <p:blipFill>
            <a:blip r:embed="rId22" cstate="print"/>
            <a:stretch>
              <a:fillRect/>
            </a:stretch>
          </p:blipFill>
          <p:spPr>
            <a:xfrm>
              <a:off x="10670286" y="4560569"/>
              <a:ext cx="179831" cy="234695"/>
            </a:xfrm>
            <a:prstGeom prst="rect">
              <a:avLst/>
            </a:prstGeom>
          </p:spPr>
        </p:pic>
        <p:sp>
          <p:nvSpPr>
            <p:cNvPr id="134" name="object 134"/>
            <p:cNvSpPr/>
            <p:nvPr/>
          </p:nvSpPr>
          <p:spPr>
            <a:xfrm>
              <a:off x="10670286" y="4560569"/>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grpSp>
      <p:sp>
        <p:nvSpPr>
          <p:cNvPr id="135" name="object 135"/>
          <p:cNvSpPr txBox="1"/>
          <p:nvPr/>
        </p:nvSpPr>
        <p:spPr>
          <a:xfrm>
            <a:off x="10606633" y="4780216"/>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36" name="object 136"/>
          <p:cNvGrpSpPr/>
          <p:nvPr/>
        </p:nvGrpSpPr>
        <p:grpSpPr>
          <a:xfrm>
            <a:off x="7455407" y="2289048"/>
            <a:ext cx="394335" cy="648970"/>
            <a:chOff x="7455407" y="2289048"/>
            <a:chExt cx="394335" cy="648970"/>
          </a:xfrm>
        </p:grpSpPr>
        <p:pic>
          <p:nvPicPr>
            <p:cNvPr id="137" name="object 137"/>
            <p:cNvPicPr/>
            <p:nvPr/>
          </p:nvPicPr>
          <p:blipFill>
            <a:blip r:embed="rId25" cstate="print"/>
            <a:stretch>
              <a:fillRect/>
            </a:stretch>
          </p:blipFill>
          <p:spPr>
            <a:xfrm>
              <a:off x="7495031" y="2407920"/>
              <a:ext cx="335279" cy="507974"/>
            </a:xfrm>
            <a:prstGeom prst="rect">
              <a:avLst/>
            </a:prstGeom>
          </p:spPr>
        </p:pic>
        <p:sp>
          <p:nvSpPr>
            <p:cNvPr id="138" name="object 138"/>
            <p:cNvSpPr/>
            <p:nvPr/>
          </p:nvSpPr>
          <p:spPr>
            <a:xfrm>
              <a:off x="7485506" y="2398395"/>
              <a:ext cx="354330" cy="529590"/>
            </a:xfrm>
            <a:custGeom>
              <a:avLst/>
              <a:gdLst/>
              <a:ahLst/>
              <a:cxnLst/>
              <a:rect l="l" t="t" r="r" b="b"/>
              <a:pathLst>
                <a:path w="354329" h="529589">
                  <a:moveTo>
                    <a:pt x="0" y="0"/>
                  </a:moveTo>
                  <a:lnTo>
                    <a:pt x="354329" y="0"/>
                  </a:lnTo>
                  <a:lnTo>
                    <a:pt x="354329" y="529589"/>
                  </a:lnTo>
                  <a:lnTo>
                    <a:pt x="0" y="529589"/>
                  </a:lnTo>
                  <a:lnTo>
                    <a:pt x="0" y="0"/>
                  </a:lnTo>
                  <a:close/>
                </a:path>
              </a:pathLst>
            </a:custGeom>
            <a:ln w="19050">
              <a:solidFill>
                <a:srgbClr val="FFFFFF"/>
              </a:solidFill>
            </a:ln>
          </p:spPr>
          <p:txBody>
            <a:bodyPr wrap="square" lIns="0" tIns="0" rIns="0" bIns="0" rtlCol="0"/>
            <a:lstStyle/>
            <a:p>
              <a:endParaRPr/>
            </a:p>
          </p:txBody>
        </p:sp>
        <p:sp>
          <p:nvSpPr>
            <p:cNvPr id="139" name="object 139"/>
            <p:cNvSpPr/>
            <p:nvPr/>
          </p:nvSpPr>
          <p:spPr>
            <a:xfrm>
              <a:off x="7455407" y="2289048"/>
              <a:ext cx="201295" cy="117475"/>
            </a:xfrm>
            <a:custGeom>
              <a:avLst/>
              <a:gdLst/>
              <a:ahLst/>
              <a:cxnLst/>
              <a:rect l="l" t="t" r="r" b="b"/>
              <a:pathLst>
                <a:path w="201295" h="117475">
                  <a:moveTo>
                    <a:pt x="201168" y="0"/>
                  </a:moveTo>
                  <a:lnTo>
                    <a:pt x="0" y="0"/>
                  </a:lnTo>
                  <a:lnTo>
                    <a:pt x="0" y="117348"/>
                  </a:lnTo>
                  <a:lnTo>
                    <a:pt x="201168" y="117348"/>
                  </a:lnTo>
                  <a:lnTo>
                    <a:pt x="201168" y="0"/>
                  </a:lnTo>
                  <a:close/>
                </a:path>
              </a:pathLst>
            </a:custGeom>
            <a:solidFill>
              <a:srgbClr val="4F81BC"/>
            </a:solidFill>
          </p:spPr>
          <p:txBody>
            <a:bodyPr wrap="square" lIns="0" tIns="0" rIns="0" bIns="0" rtlCol="0"/>
            <a:lstStyle/>
            <a:p>
              <a:endParaRPr/>
            </a:p>
          </p:txBody>
        </p:sp>
      </p:grpSp>
      <p:sp>
        <p:nvSpPr>
          <p:cNvPr id="140" name="object 140"/>
          <p:cNvSpPr txBox="1"/>
          <p:nvPr/>
        </p:nvSpPr>
        <p:spPr>
          <a:xfrm>
            <a:off x="7116195" y="2170463"/>
            <a:ext cx="541020" cy="227329"/>
          </a:xfrm>
          <a:prstGeom prst="rect">
            <a:avLst/>
          </a:prstGeom>
        </p:spPr>
        <p:txBody>
          <a:bodyPr vert="horz" wrap="square" lIns="0" tIns="15240" rIns="0" bIns="0" rtlCol="0">
            <a:spAutoFit/>
          </a:bodyPr>
          <a:lstStyle/>
          <a:p>
            <a:pPr marL="12700">
              <a:lnSpc>
                <a:spcPts val="935"/>
              </a:lnSpc>
              <a:spcBef>
                <a:spcPts val="120"/>
              </a:spcBef>
            </a:pPr>
            <a:r>
              <a:rPr sz="950" spc="-20" dirty="0">
                <a:solidFill>
                  <a:srgbClr val="FFFFFF"/>
                </a:solidFill>
                <a:latin typeface="Yu Gothic Medium"/>
                <a:cs typeface="Yu Gothic Medium"/>
              </a:rPr>
              <a:t>SLIM</a:t>
            </a:r>
            <a:endParaRPr sz="950">
              <a:latin typeface="Yu Gothic Medium"/>
              <a:cs typeface="Yu Gothic Medium"/>
            </a:endParaRPr>
          </a:p>
          <a:p>
            <a:pPr marL="350520">
              <a:lnSpc>
                <a:spcPts val="635"/>
              </a:lnSpc>
            </a:pPr>
            <a:r>
              <a:rPr sz="700" spc="-30" dirty="0">
                <a:solidFill>
                  <a:srgbClr val="FFFFFF"/>
                </a:solidFill>
                <a:latin typeface="Yu Gothic Medium"/>
                <a:cs typeface="Yu Gothic Medium"/>
              </a:rPr>
              <a:t>民間</a:t>
            </a:r>
            <a:endParaRPr sz="700">
              <a:latin typeface="Yu Gothic Medium"/>
              <a:cs typeface="Yu Gothic Medium"/>
            </a:endParaRPr>
          </a:p>
        </p:txBody>
      </p:sp>
      <p:grpSp>
        <p:nvGrpSpPr>
          <p:cNvPr id="141" name="object 141"/>
          <p:cNvGrpSpPr/>
          <p:nvPr/>
        </p:nvGrpSpPr>
        <p:grpSpPr>
          <a:xfrm>
            <a:off x="10508488" y="2211832"/>
            <a:ext cx="680720" cy="712470"/>
            <a:chOff x="10508488" y="2211832"/>
            <a:chExt cx="680720" cy="712470"/>
          </a:xfrm>
        </p:grpSpPr>
        <p:pic>
          <p:nvPicPr>
            <p:cNvPr id="142" name="object 142"/>
            <p:cNvPicPr/>
            <p:nvPr/>
          </p:nvPicPr>
          <p:blipFill>
            <a:blip r:embed="rId26" cstate="print"/>
            <a:stretch>
              <a:fillRect/>
            </a:stretch>
          </p:blipFill>
          <p:spPr>
            <a:xfrm>
              <a:off x="10533888" y="2237232"/>
              <a:ext cx="623832" cy="661403"/>
            </a:xfrm>
            <a:prstGeom prst="rect">
              <a:avLst/>
            </a:prstGeom>
          </p:spPr>
        </p:pic>
        <p:sp>
          <p:nvSpPr>
            <p:cNvPr id="143" name="object 143"/>
            <p:cNvSpPr/>
            <p:nvPr/>
          </p:nvSpPr>
          <p:spPr>
            <a:xfrm>
              <a:off x="10521188" y="2224532"/>
              <a:ext cx="655320" cy="687070"/>
            </a:xfrm>
            <a:custGeom>
              <a:avLst/>
              <a:gdLst/>
              <a:ahLst/>
              <a:cxnLst/>
              <a:rect l="l" t="t" r="r" b="b"/>
              <a:pathLst>
                <a:path w="655320" h="687069">
                  <a:moveTo>
                    <a:pt x="0" y="0"/>
                  </a:moveTo>
                  <a:lnTo>
                    <a:pt x="654811" y="0"/>
                  </a:lnTo>
                  <a:lnTo>
                    <a:pt x="654811" y="686815"/>
                  </a:lnTo>
                  <a:lnTo>
                    <a:pt x="0" y="686815"/>
                  </a:lnTo>
                  <a:lnTo>
                    <a:pt x="0" y="0"/>
                  </a:lnTo>
                  <a:close/>
                </a:path>
              </a:pathLst>
            </a:custGeom>
            <a:ln w="25400">
              <a:solidFill>
                <a:srgbClr val="FFFF00"/>
              </a:solidFill>
            </a:ln>
          </p:spPr>
          <p:txBody>
            <a:bodyPr wrap="square" lIns="0" tIns="0" rIns="0" bIns="0" rtlCol="0"/>
            <a:lstStyle/>
            <a:p>
              <a:endParaRPr/>
            </a:p>
          </p:txBody>
        </p:sp>
      </p:grpSp>
      <p:sp>
        <p:nvSpPr>
          <p:cNvPr id="144" name="object 144"/>
          <p:cNvSpPr txBox="1"/>
          <p:nvPr/>
        </p:nvSpPr>
        <p:spPr>
          <a:xfrm>
            <a:off x="9509645" y="2605582"/>
            <a:ext cx="1038860"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EB4E2"/>
                </a:solidFill>
                <a:latin typeface="Yu Gothic Medium"/>
                <a:cs typeface="Yu Gothic Medium"/>
              </a:rPr>
              <a:t>周回・着陸</a:t>
            </a:r>
            <a:endParaRPr sz="1600">
              <a:latin typeface="Yu Gothic Medium"/>
              <a:cs typeface="Yu Gothic Medium"/>
            </a:endParaRPr>
          </a:p>
        </p:txBody>
      </p:sp>
      <p:grpSp>
        <p:nvGrpSpPr>
          <p:cNvPr id="145" name="object 145"/>
          <p:cNvGrpSpPr/>
          <p:nvPr/>
        </p:nvGrpSpPr>
        <p:grpSpPr>
          <a:xfrm>
            <a:off x="10278109" y="3729482"/>
            <a:ext cx="866775" cy="337820"/>
            <a:chOff x="10278109" y="3729482"/>
            <a:chExt cx="866775" cy="337820"/>
          </a:xfrm>
        </p:grpSpPr>
        <p:sp>
          <p:nvSpPr>
            <p:cNvPr id="146" name="object 146"/>
            <p:cNvSpPr/>
            <p:nvPr/>
          </p:nvSpPr>
          <p:spPr>
            <a:xfrm>
              <a:off x="10290809" y="3742182"/>
              <a:ext cx="841375" cy="312420"/>
            </a:xfrm>
            <a:custGeom>
              <a:avLst/>
              <a:gdLst/>
              <a:ahLst/>
              <a:cxnLst/>
              <a:rect l="l" t="t" r="r" b="b"/>
              <a:pathLst>
                <a:path w="841375" h="312420">
                  <a:moveTo>
                    <a:pt x="9766" y="88849"/>
                  </a:moveTo>
                  <a:lnTo>
                    <a:pt x="0" y="88849"/>
                  </a:lnTo>
                  <a:lnTo>
                    <a:pt x="0" y="223570"/>
                  </a:lnTo>
                  <a:lnTo>
                    <a:pt x="9766" y="223570"/>
                  </a:lnTo>
                  <a:lnTo>
                    <a:pt x="9766" y="88849"/>
                  </a:lnTo>
                  <a:close/>
                </a:path>
                <a:path w="841375" h="312420">
                  <a:moveTo>
                    <a:pt x="39039" y="88849"/>
                  </a:moveTo>
                  <a:lnTo>
                    <a:pt x="19519" y="88849"/>
                  </a:lnTo>
                  <a:lnTo>
                    <a:pt x="19519" y="223570"/>
                  </a:lnTo>
                  <a:lnTo>
                    <a:pt x="39039" y="223570"/>
                  </a:lnTo>
                  <a:lnTo>
                    <a:pt x="39039" y="88849"/>
                  </a:lnTo>
                  <a:close/>
                </a:path>
                <a:path w="841375" h="312420">
                  <a:moveTo>
                    <a:pt x="523887" y="0"/>
                  </a:moveTo>
                  <a:lnTo>
                    <a:pt x="523887" y="88849"/>
                  </a:lnTo>
                  <a:lnTo>
                    <a:pt x="48818" y="88849"/>
                  </a:lnTo>
                  <a:lnTo>
                    <a:pt x="48818" y="223570"/>
                  </a:lnTo>
                  <a:lnTo>
                    <a:pt x="523887" y="223570"/>
                  </a:lnTo>
                  <a:lnTo>
                    <a:pt x="523887" y="312420"/>
                  </a:lnTo>
                  <a:lnTo>
                    <a:pt x="841248" y="156210"/>
                  </a:lnTo>
                  <a:lnTo>
                    <a:pt x="523887" y="0"/>
                  </a:lnTo>
                  <a:close/>
                </a:path>
              </a:pathLst>
            </a:custGeom>
            <a:solidFill>
              <a:srgbClr val="1F487C"/>
            </a:solidFill>
          </p:spPr>
          <p:txBody>
            <a:bodyPr wrap="square" lIns="0" tIns="0" rIns="0" bIns="0" rtlCol="0"/>
            <a:lstStyle/>
            <a:p>
              <a:endParaRPr/>
            </a:p>
          </p:txBody>
        </p:sp>
        <p:sp>
          <p:nvSpPr>
            <p:cNvPr id="147" name="object 147"/>
            <p:cNvSpPr/>
            <p:nvPr/>
          </p:nvSpPr>
          <p:spPr>
            <a:xfrm>
              <a:off x="10290809" y="3742182"/>
              <a:ext cx="841375" cy="312420"/>
            </a:xfrm>
            <a:custGeom>
              <a:avLst/>
              <a:gdLst/>
              <a:ahLst/>
              <a:cxnLst/>
              <a:rect l="l" t="t" r="r" b="b"/>
              <a:pathLst>
                <a:path w="841375" h="312420">
                  <a:moveTo>
                    <a:pt x="0" y="88849"/>
                  </a:moveTo>
                  <a:lnTo>
                    <a:pt x="9766" y="88849"/>
                  </a:lnTo>
                  <a:lnTo>
                    <a:pt x="9766" y="223570"/>
                  </a:lnTo>
                  <a:lnTo>
                    <a:pt x="0" y="223570"/>
                  </a:lnTo>
                  <a:lnTo>
                    <a:pt x="0" y="88849"/>
                  </a:lnTo>
                  <a:close/>
                </a:path>
                <a:path w="841375" h="312420">
                  <a:moveTo>
                    <a:pt x="19519" y="88849"/>
                  </a:moveTo>
                  <a:lnTo>
                    <a:pt x="39039" y="88849"/>
                  </a:lnTo>
                  <a:lnTo>
                    <a:pt x="39039" y="223570"/>
                  </a:lnTo>
                  <a:lnTo>
                    <a:pt x="19519" y="223570"/>
                  </a:lnTo>
                  <a:lnTo>
                    <a:pt x="19519" y="88849"/>
                  </a:lnTo>
                  <a:close/>
                </a:path>
                <a:path w="841375" h="312420">
                  <a:moveTo>
                    <a:pt x="48818" y="88849"/>
                  </a:moveTo>
                  <a:lnTo>
                    <a:pt x="523887" y="88849"/>
                  </a:lnTo>
                  <a:lnTo>
                    <a:pt x="523887" y="0"/>
                  </a:lnTo>
                  <a:lnTo>
                    <a:pt x="841248" y="156210"/>
                  </a:lnTo>
                  <a:lnTo>
                    <a:pt x="523887" y="312420"/>
                  </a:lnTo>
                  <a:lnTo>
                    <a:pt x="523887" y="223570"/>
                  </a:lnTo>
                  <a:lnTo>
                    <a:pt x="48818" y="223570"/>
                  </a:lnTo>
                  <a:lnTo>
                    <a:pt x="48818" y="88849"/>
                  </a:lnTo>
                  <a:close/>
                </a:path>
              </a:pathLst>
            </a:custGeom>
            <a:ln w="25400">
              <a:solidFill>
                <a:srgbClr val="385D89"/>
              </a:solidFill>
            </a:ln>
          </p:spPr>
          <p:txBody>
            <a:bodyPr wrap="square" lIns="0" tIns="0" rIns="0" bIns="0" rtlCol="0"/>
            <a:lstStyle/>
            <a:p>
              <a:endParaRPr/>
            </a:p>
          </p:txBody>
        </p:sp>
      </p:grpSp>
      <p:sp>
        <p:nvSpPr>
          <p:cNvPr id="148" name="object 148"/>
          <p:cNvSpPr txBox="1"/>
          <p:nvPr/>
        </p:nvSpPr>
        <p:spPr>
          <a:xfrm>
            <a:off x="10413758" y="3973004"/>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運用</a:t>
            </a:r>
            <a:endParaRPr sz="1600">
              <a:latin typeface="Yu Gothic Medium"/>
              <a:cs typeface="Yu Gothic Medium"/>
            </a:endParaRPr>
          </a:p>
        </p:txBody>
      </p:sp>
      <p:grpSp>
        <p:nvGrpSpPr>
          <p:cNvPr id="149" name="object 149"/>
          <p:cNvGrpSpPr/>
          <p:nvPr/>
        </p:nvGrpSpPr>
        <p:grpSpPr>
          <a:xfrm>
            <a:off x="6568706" y="5387340"/>
            <a:ext cx="4669790" cy="852805"/>
            <a:chOff x="6568706" y="5387340"/>
            <a:chExt cx="4669790" cy="852805"/>
          </a:xfrm>
        </p:grpSpPr>
        <p:pic>
          <p:nvPicPr>
            <p:cNvPr id="150" name="object 150"/>
            <p:cNvPicPr/>
            <p:nvPr/>
          </p:nvPicPr>
          <p:blipFill>
            <a:blip r:embed="rId27" cstate="print"/>
            <a:stretch>
              <a:fillRect/>
            </a:stretch>
          </p:blipFill>
          <p:spPr>
            <a:xfrm>
              <a:off x="8196072" y="5751576"/>
              <a:ext cx="795527" cy="409956"/>
            </a:xfrm>
            <a:prstGeom prst="rect">
              <a:avLst/>
            </a:prstGeom>
          </p:spPr>
        </p:pic>
        <p:sp>
          <p:nvSpPr>
            <p:cNvPr id="151" name="object 151"/>
            <p:cNvSpPr/>
            <p:nvPr/>
          </p:nvSpPr>
          <p:spPr>
            <a:xfrm>
              <a:off x="8191309" y="5746813"/>
              <a:ext cx="805180" cy="419734"/>
            </a:xfrm>
            <a:custGeom>
              <a:avLst/>
              <a:gdLst/>
              <a:ahLst/>
              <a:cxnLst/>
              <a:rect l="l" t="t" r="r" b="b"/>
              <a:pathLst>
                <a:path w="805179" h="419735">
                  <a:moveTo>
                    <a:pt x="0" y="0"/>
                  </a:moveTo>
                  <a:lnTo>
                    <a:pt x="805052" y="0"/>
                  </a:lnTo>
                  <a:lnTo>
                    <a:pt x="805052" y="419481"/>
                  </a:lnTo>
                  <a:lnTo>
                    <a:pt x="0" y="419481"/>
                  </a:lnTo>
                  <a:lnTo>
                    <a:pt x="0" y="0"/>
                  </a:lnTo>
                  <a:close/>
                </a:path>
              </a:pathLst>
            </a:custGeom>
            <a:ln w="9525">
              <a:solidFill>
                <a:srgbClr val="FFFFFF"/>
              </a:solidFill>
            </a:ln>
          </p:spPr>
          <p:txBody>
            <a:bodyPr wrap="square" lIns="0" tIns="0" rIns="0" bIns="0" rtlCol="0"/>
            <a:lstStyle/>
            <a:p>
              <a:endParaRPr/>
            </a:p>
          </p:txBody>
        </p:sp>
        <p:pic>
          <p:nvPicPr>
            <p:cNvPr id="152" name="object 152"/>
            <p:cNvPicPr/>
            <p:nvPr/>
          </p:nvPicPr>
          <p:blipFill>
            <a:blip r:embed="rId28" cstate="print"/>
            <a:stretch>
              <a:fillRect/>
            </a:stretch>
          </p:blipFill>
          <p:spPr>
            <a:xfrm>
              <a:off x="10549128" y="5728716"/>
              <a:ext cx="679703" cy="501395"/>
            </a:xfrm>
            <a:prstGeom prst="rect">
              <a:avLst/>
            </a:prstGeom>
          </p:spPr>
        </p:pic>
        <p:sp>
          <p:nvSpPr>
            <p:cNvPr id="153" name="object 153"/>
            <p:cNvSpPr/>
            <p:nvPr/>
          </p:nvSpPr>
          <p:spPr>
            <a:xfrm>
              <a:off x="10544365" y="5723953"/>
              <a:ext cx="689610" cy="511175"/>
            </a:xfrm>
            <a:custGeom>
              <a:avLst/>
              <a:gdLst/>
              <a:ahLst/>
              <a:cxnLst/>
              <a:rect l="l" t="t" r="r" b="b"/>
              <a:pathLst>
                <a:path w="689609" h="511175">
                  <a:moveTo>
                    <a:pt x="0" y="0"/>
                  </a:moveTo>
                  <a:lnTo>
                    <a:pt x="689228" y="0"/>
                  </a:lnTo>
                  <a:lnTo>
                    <a:pt x="689228" y="510921"/>
                  </a:lnTo>
                  <a:lnTo>
                    <a:pt x="0" y="510921"/>
                  </a:lnTo>
                  <a:lnTo>
                    <a:pt x="0" y="0"/>
                  </a:lnTo>
                  <a:close/>
                </a:path>
              </a:pathLst>
            </a:custGeom>
            <a:ln w="9525">
              <a:solidFill>
                <a:srgbClr val="FFFFFF"/>
              </a:solidFill>
            </a:ln>
          </p:spPr>
          <p:txBody>
            <a:bodyPr wrap="square" lIns="0" tIns="0" rIns="0" bIns="0" rtlCol="0"/>
            <a:lstStyle/>
            <a:p>
              <a:endParaRPr/>
            </a:p>
          </p:txBody>
        </p:sp>
        <p:pic>
          <p:nvPicPr>
            <p:cNvPr id="154" name="object 154"/>
            <p:cNvPicPr/>
            <p:nvPr/>
          </p:nvPicPr>
          <p:blipFill>
            <a:blip r:embed="rId29" cstate="print"/>
            <a:stretch>
              <a:fillRect/>
            </a:stretch>
          </p:blipFill>
          <p:spPr>
            <a:xfrm>
              <a:off x="6862572" y="5797296"/>
              <a:ext cx="560831" cy="402335"/>
            </a:xfrm>
            <a:prstGeom prst="rect">
              <a:avLst/>
            </a:prstGeom>
          </p:spPr>
        </p:pic>
        <p:sp>
          <p:nvSpPr>
            <p:cNvPr id="155" name="object 155"/>
            <p:cNvSpPr/>
            <p:nvPr/>
          </p:nvSpPr>
          <p:spPr>
            <a:xfrm>
              <a:off x="6857809" y="5792533"/>
              <a:ext cx="570865" cy="412115"/>
            </a:xfrm>
            <a:custGeom>
              <a:avLst/>
              <a:gdLst/>
              <a:ahLst/>
              <a:cxnLst/>
              <a:rect l="l" t="t" r="r" b="b"/>
              <a:pathLst>
                <a:path w="570865" h="412114">
                  <a:moveTo>
                    <a:pt x="0" y="0"/>
                  </a:moveTo>
                  <a:lnTo>
                    <a:pt x="570356" y="0"/>
                  </a:lnTo>
                  <a:lnTo>
                    <a:pt x="570356" y="411860"/>
                  </a:lnTo>
                  <a:lnTo>
                    <a:pt x="0" y="411860"/>
                  </a:lnTo>
                  <a:lnTo>
                    <a:pt x="0" y="0"/>
                  </a:lnTo>
                  <a:close/>
                </a:path>
              </a:pathLst>
            </a:custGeom>
            <a:ln w="9525">
              <a:solidFill>
                <a:srgbClr val="A6A6A6"/>
              </a:solidFill>
            </a:ln>
          </p:spPr>
          <p:txBody>
            <a:bodyPr wrap="square" lIns="0" tIns="0" rIns="0" bIns="0" rtlCol="0"/>
            <a:lstStyle/>
            <a:p>
              <a:endParaRPr/>
            </a:p>
          </p:txBody>
        </p:sp>
        <p:sp>
          <p:nvSpPr>
            <p:cNvPr id="156" name="object 156"/>
            <p:cNvSpPr/>
            <p:nvPr/>
          </p:nvSpPr>
          <p:spPr>
            <a:xfrm>
              <a:off x="6700266" y="5406390"/>
              <a:ext cx="181610" cy="619125"/>
            </a:xfrm>
            <a:custGeom>
              <a:avLst/>
              <a:gdLst/>
              <a:ahLst/>
              <a:cxnLst/>
              <a:rect l="l" t="t" r="r" b="b"/>
              <a:pathLst>
                <a:path w="181609" h="619125">
                  <a:moveTo>
                    <a:pt x="181355" y="618744"/>
                  </a:moveTo>
                  <a:lnTo>
                    <a:pt x="110762" y="617555"/>
                  </a:lnTo>
                  <a:lnTo>
                    <a:pt x="53116" y="614316"/>
                  </a:lnTo>
                  <a:lnTo>
                    <a:pt x="14251" y="609512"/>
                  </a:lnTo>
                  <a:lnTo>
                    <a:pt x="0" y="603631"/>
                  </a:lnTo>
                  <a:lnTo>
                    <a:pt x="0" y="15113"/>
                  </a:lnTo>
                  <a:lnTo>
                    <a:pt x="14251" y="9231"/>
                  </a:lnTo>
                  <a:lnTo>
                    <a:pt x="53116" y="4427"/>
                  </a:lnTo>
                  <a:lnTo>
                    <a:pt x="110762" y="1188"/>
                  </a:lnTo>
                  <a:lnTo>
                    <a:pt x="181355" y="0"/>
                  </a:lnTo>
                </a:path>
              </a:pathLst>
            </a:custGeom>
            <a:ln w="38100">
              <a:solidFill>
                <a:srgbClr val="FFFF00"/>
              </a:solidFill>
              <a:prstDash val="sysDash"/>
            </a:ln>
          </p:spPr>
          <p:txBody>
            <a:bodyPr wrap="square" lIns="0" tIns="0" rIns="0" bIns="0" rtlCol="0"/>
            <a:lstStyle/>
            <a:p>
              <a:endParaRPr/>
            </a:p>
          </p:txBody>
        </p:sp>
        <p:pic>
          <p:nvPicPr>
            <p:cNvPr id="157" name="object 157"/>
            <p:cNvPicPr/>
            <p:nvPr/>
          </p:nvPicPr>
          <p:blipFill>
            <a:blip r:embed="rId30" cstate="print"/>
            <a:stretch>
              <a:fillRect/>
            </a:stretch>
          </p:blipFill>
          <p:spPr>
            <a:xfrm>
              <a:off x="6568706" y="5507063"/>
              <a:ext cx="232651" cy="243662"/>
            </a:xfrm>
            <a:prstGeom prst="rect">
              <a:avLst/>
            </a:prstGeom>
          </p:spPr>
        </p:pic>
      </p:grpSp>
      <p:sp>
        <p:nvSpPr>
          <p:cNvPr id="158" name="object 158"/>
          <p:cNvSpPr txBox="1"/>
          <p:nvPr/>
        </p:nvSpPr>
        <p:spPr>
          <a:xfrm>
            <a:off x="8985669" y="3242513"/>
            <a:ext cx="448945" cy="22352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FFFFFF"/>
                </a:solidFill>
                <a:latin typeface="Yu Gothic Medium"/>
                <a:cs typeface="Yu Gothic Medium"/>
              </a:rPr>
              <a:t>CLPS</a:t>
            </a:r>
            <a:endParaRPr sz="1300">
              <a:latin typeface="Yu Gothic Medium"/>
              <a:cs typeface="Yu Gothic Medium"/>
            </a:endParaRPr>
          </a:p>
        </p:txBody>
      </p:sp>
      <p:sp>
        <p:nvSpPr>
          <p:cNvPr id="159" name="object 159"/>
          <p:cNvSpPr txBox="1"/>
          <p:nvPr/>
        </p:nvSpPr>
        <p:spPr>
          <a:xfrm>
            <a:off x="8228076" y="5689091"/>
            <a:ext cx="201295" cy="117475"/>
          </a:xfrm>
          <a:prstGeom prst="rect">
            <a:avLst/>
          </a:prstGeom>
          <a:solidFill>
            <a:srgbClr val="4F81BC"/>
          </a:solidFill>
        </p:spPr>
        <p:txBody>
          <a:bodyPr vert="horz" wrap="square" lIns="0" tIns="0" rIns="0" bIns="0" rtlCol="0">
            <a:spAutoFit/>
          </a:bodyPr>
          <a:lstStyle/>
          <a:p>
            <a:pPr marL="11430">
              <a:lnSpc>
                <a:spcPts val="755"/>
              </a:lnSpc>
            </a:pPr>
            <a:r>
              <a:rPr sz="700" spc="-30" dirty="0">
                <a:solidFill>
                  <a:srgbClr val="FFFFFF"/>
                </a:solidFill>
                <a:latin typeface="Yu Gothic Medium"/>
                <a:cs typeface="Yu Gothic Medium"/>
              </a:rPr>
              <a:t>民間</a:t>
            </a:r>
            <a:endParaRPr sz="700">
              <a:latin typeface="Yu Gothic Medium"/>
              <a:cs typeface="Yu Gothic Medium"/>
            </a:endParaRPr>
          </a:p>
        </p:txBody>
      </p:sp>
      <p:sp>
        <p:nvSpPr>
          <p:cNvPr id="160" name="object 160"/>
          <p:cNvSpPr txBox="1"/>
          <p:nvPr/>
        </p:nvSpPr>
        <p:spPr>
          <a:xfrm>
            <a:off x="6977164" y="5417986"/>
            <a:ext cx="43116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61" name="object 161"/>
          <p:cNvGrpSpPr/>
          <p:nvPr/>
        </p:nvGrpSpPr>
        <p:grpSpPr>
          <a:xfrm>
            <a:off x="8410575" y="5117210"/>
            <a:ext cx="2288540" cy="516890"/>
            <a:chOff x="8410575" y="5117210"/>
            <a:chExt cx="2288540" cy="516890"/>
          </a:xfrm>
        </p:grpSpPr>
        <p:pic>
          <p:nvPicPr>
            <p:cNvPr id="162" name="object 162"/>
            <p:cNvPicPr/>
            <p:nvPr/>
          </p:nvPicPr>
          <p:blipFill>
            <a:blip r:embed="rId31" cstate="print"/>
            <a:stretch>
              <a:fillRect/>
            </a:stretch>
          </p:blipFill>
          <p:spPr>
            <a:xfrm>
              <a:off x="8420100" y="5152643"/>
              <a:ext cx="620255" cy="348996"/>
            </a:xfrm>
            <a:prstGeom prst="rect">
              <a:avLst/>
            </a:prstGeom>
          </p:spPr>
        </p:pic>
        <p:sp>
          <p:nvSpPr>
            <p:cNvPr id="163" name="object 163"/>
            <p:cNvSpPr/>
            <p:nvPr/>
          </p:nvSpPr>
          <p:spPr>
            <a:xfrm>
              <a:off x="8415337" y="5147881"/>
              <a:ext cx="629920" cy="358775"/>
            </a:xfrm>
            <a:custGeom>
              <a:avLst/>
              <a:gdLst/>
              <a:ahLst/>
              <a:cxnLst/>
              <a:rect l="l" t="t" r="r" b="b"/>
              <a:pathLst>
                <a:path w="629920" h="358775">
                  <a:moveTo>
                    <a:pt x="0" y="0"/>
                  </a:moveTo>
                  <a:lnTo>
                    <a:pt x="629793" y="0"/>
                  </a:lnTo>
                  <a:lnTo>
                    <a:pt x="629793" y="358520"/>
                  </a:lnTo>
                  <a:lnTo>
                    <a:pt x="0" y="358520"/>
                  </a:lnTo>
                  <a:lnTo>
                    <a:pt x="0" y="0"/>
                  </a:lnTo>
                  <a:close/>
                </a:path>
              </a:pathLst>
            </a:custGeom>
            <a:ln w="9525">
              <a:solidFill>
                <a:srgbClr val="FFFFFF"/>
              </a:solidFill>
            </a:ln>
          </p:spPr>
          <p:txBody>
            <a:bodyPr wrap="square" lIns="0" tIns="0" rIns="0" bIns="0" rtlCol="0"/>
            <a:lstStyle/>
            <a:p>
              <a:endParaRPr/>
            </a:p>
          </p:txBody>
        </p:sp>
        <p:pic>
          <p:nvPicPr>
            <p:cNvPr id="164" name="object 164"/>
            <p:cNvPicPr/>
            <p:nvPr/>
          </p:nvPicPr>
          <p:blipFill>
            <a:blip r:embed="rId24" cstate="print"/>
            <a:stretch>
              <a:fillRect/>
            </a:stretch>
          </p:blipFill>
          <p:spPr>
            <a:xfrm>
              <a:off x="9125712" y="5126735"/>
              <a:ext cx="560831" cy="402335"/>
            </a:xfrm>
            <a:prstGeom prst="rect">
              <a:avLst/>
            </a:prstGeom>
          </p:spPr>
        </p:pic>
        <p:sp>
          <p:nvSpPr>
            <p:cNvPr id="165" name="object 165"/>
            <p:cNvSpPr/>
            <p:nvPr/>
          </p:nvSpPr>
          <p:spPr>
            <a:xfrm>
              <a:off x="9120949" y="5121973"/>
              <a:ext cx="570865" cy="412115"/>
            </a:xfrm>
            <a:custGeom>
              <a:avLst/>
              <a:gdLst/>
              <a:ahLst/>
              <a:cxnLst/>
              <a:rect l="l" t="t" r="r" b="b"/>
              <a:pathLst>
                <a:path w="570865" h="412114">
                  <a:moveTo>
                    <a:pt x="0" y="0"/>
                  </a:moveTo>
                  <a:lnTo>
                    <a:pt x="570356" y="0"/>
                  </a:lnTo>
                  <a:lnTo>
                    <a:pt x="570356" y="411861"/>
                  </a:lnTo>
                  <a:lnTo>
                    <a:pt x="0" y="411861"/>
                  </a:lnTo>
                  <a:lnTo>
                    <a:pt x="0" y="0"/>
                  </a:lnTo>
                  <a:close/>
                </a:path>
              </a:pathLst>
            </a:custGeom>
            <a:ln w="9525">
              <a:solidFill>
                <a:srgbClr val="FFFFFF"/>
              </a:solidFill>
            </a:ln>
          </p:spPr>
          <p:txBody>
            <a:bodyPr wrap="square" lIns="0" tIns="0" rIns="0" bIns="0" rtlCol="0"/>
            <a:lstStyle/>
            <a:p>
              <a:endParaRPr/>
            </a:p>
          </p:txBody>
        </p:sp>
        <p:pic>
          <p:nvPicPr>
            <p:cNvPr id="166" name="object 166"/>
            <p:cNvPicPr/>
            <p:nvPr/>
          </p:nvPicPr>
          <p:blipFill>
            <a:blip r:embed="rId32" cstate="print"/>
            <a:stretch>
              <a:fillRect/>
            </a:stretch>
          </p:blipFill>
          <p:spPr>
            <a:xfrm>
              <a:off x="9332213" y="5386577"/>
              <a:ext cx="179831" cy="234696"/>
            </a:xfrm>
            <a:prstGeom prst="rect">
              <a:avLst/>
            </a:prstGeom>
          </p:spPr>
        </p:pic>
        <p:sp>
          <p:nvSpPr>
            <p:cNvPr id="167" name="object 167"/>
            <p:cNvSpPr/>
            <p:nvPr/>
          </p:nvSpPr>
          <p:spPr>
            <a:xfrm>
              <a:off x="9332213" y="5386577"/>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6"/>
                  </a:lnTo>
                  <a:lnTo>
                    <a:pt x="89916" y="190030"/>
                  </a:lnTo>
                  <a:lnTo>
                    <a:pt x="34340" y="234696"/>
                  </a:lnTo>
                  <a:lnTo>
                    <a:pt x="48120" y="148374"/>
                  </a:lnTo>
                  <a:lnTo>
                    <a:pt x="0" y="89649"/>
                  </a:lnTo>
                  <a:close/>
                </a:path>
              </a:pathLst>
            </a:custGeom>
            <a:ln w="25399">
              <a:solidFill>
                <a:srgbClr val="66FFFF"/>
              </a:solidFill>
            </a:ln>
          </p:spPr>
          <p:txBody>
            <a:bodyPr wrap="square" lIns="0" tIns="0" rIns="0" bIns="0" rtlCol="0"/>
            <a:lstStyle/>
            <a:p>
              <a:endParaRPr/>
            </a:p>
          </p:txBody>
        </p:sp>
        <p:pic>
          <p:nvPicPr>
            <p:cNvPr id="168" name="object 168"/>
            <p:cNvPicPr/>
            <p:nvPr/>
          </p:nvPicPr>
          <p:blipFill>
            <a:blip r:embed="rId24" cstate="print"/>
            <a:stretch>
              <a:fillRect/>
            </a:stretch>
          </p:blipFill>
          <p:spPr>
            <a:xfrm>
              <a:off x="10128504" y="5216651"/>
              <a:ext cx="560831" cy="400812"/>
            </a:xfrm>
            <a:prstGeom prst="rect">
              <a:avLst/>
            </a:prstGeom>
          </p:spPr>
        </p:pic>
        <p:sp>
          <p:nvSpPr>
            <p:cNvPr id="169" name="object 169"/>
            <p:cNvSpPr/>
            <p:nvPr/>
          </p:nvSpPr>
          <p:spPr>
            <a:xfrm>
              <a:off x="10123741" y="5211889"/>
              <a:ext cx="570865" cy="410845"/>
            </a:xfrm>
            <a:custGeom>
              <a:avLst/>
              <a:gdLst/>
              <a:ahLst/>
              <a:cxnLst/>
              <a:rect l="l" t="t" r="r" b="b"/>
              <a:pathLst>
                <a:path w="570865" h="410845">
                  <a:moveTo>
                    <a:pt x="0" y="0"/>
                  </a:moveTo>
                  <a:lnTo>
                    <a:pt x="570356" y="0"/>
                  </a:lnTo>
                  <a:lnTo>
                    <a:pt x="570356" y="410337"/>
                  </a:lnTo>
                  <a:lnTo>
                    <a:pt x="0" y="410337"/>
                  </a:lnTo>
                  <a:lnTo>
                    <a:pt x="0" y="0"/>
                  </a:lnTo>
                  <a:close/>
                </a:path>
              </a:pathLst>
            </a:custGeom>
            <a:ln w="9525">
              <a:solidFill>
                <a:srgbClr val="FFFFFF"/>
              </a:solidFill>
            </a:ln>
          </p:spPr>
          <p:txBody>
            <a:bodyPr wrap="square" lIns="0" tIns="0" rIns="0" bIns="0" rtlCol="0"/>
            <a:lstStyle/>
            <a:p>
              <a:endParaRPr/>
            </a:p>
          </p:txBody>
        </p:sp>
      </p:grpSp>
      <p:sp>
        <p:nvSpPr>
          <p:cNvPr id="170" name="object 170"/>
          <p:cNvSpPr txBox="1"/>
          <p:nvPr/>
        </p:nvSpPr>
        <p:spPr>
          <a:xfrm>
            <a:off x="8681249" y="5346458"/>
            <a:ext cx="2150110" cy="880744"/>
          </a:xfrm>
          <a:prstGeom prst="rect">
            <a:avLst/>
          </a:prstGeom>
        </p:spPr>
        <p:txBody>
          <a:bodyPr vert="horz" wrap="square" lIns="0" tIns="12065" rIns="0" bIns="0" rtlCol="0">
            <a:spAutoFit/>
          </a:bodyPr>
          <a:lstStyle/>
          <a:p>
            <a:pPr algn="ctr">
              <a:lnSpc>
                <a:spcPct val="100000"/>
              </a:lnSpc>
              <a:spcBef>
                <a:spcPts val="95"/>
              </a:spcBef>
              <a:tabLst>
                <a:tab pos="857250" algn="l"/>
                <a:tab pos="1859280" algn="l"/>
              </a:tabLst>
            </a:pPr>
            <a:r>
              <a:rPr sz="1600" spc="-25" dirty="0">
                <a:solidFill>
                  <a:srgbClr val="8EB4E2"/>
                </a:solidFill>
                <a:latin typeface="Yu Gothic Medium"/>
                <a:cs typeface="Yu Gothic Medium"/>
              </a:rPr>
              <a:t>周</a:t>
            </a:r>
            <a:r>
              <a:rPr sz="1600" spc="-50" dirty="0">
                <a:solidFill>
                  <a:srgbClr val="8EB4E2"/>
                </a:solidFill>
                <a:latin typeface="Yu Gothic Medium"/>
                <a:cs typeface="Yu Gothic Medium"/>
              </a:rPr>
              <a:t>回</a:t>
            </a:r>
            <a:r>
              <a:rPr sz="1600" dirty="0">
                <a:solidFill>
                  <a:srgbClr val="8EB4E2"/>
                </a:solidFill>
                <a:latin typeface="Yu Gothic Medium"/>
                <a:cs typeface="Yu Gothic Medium"/>
              </a:rPr>
              <a:t>	</a:t>
            </a:r>
            <a:r>
              <a:rPr sz="2400" spc="-37" baseline="1736" dirty="0">
                <a:solidFill>
                  <a:srgbClr val="8EB4E2"/>
                </a:solidFill>
                <a:latin typeface="Yu Gothic Medium"/>
                <a:cs typeface="Yu Gothic Medium"/>
              </a:rPr>
              <a:t>着</a:t>
            </a:r>
            <a:r>
              <a:rPr sz="2400" spc="-75" baseline="1736" dirty="0">
                <a:solidFill>
                  <a:srgbClr val="8EB4E2"/>
                </a:solidFill>
                <a:latin typeface="Yu Gothic Medium"/>
                <a:cs typeface="Yu Gothic Medium"/>
              </a:rPr>
              <a:t>陸</a:t>
            </a:r>
            <a:r>
              <a:rPr sz="2400" baseline="1736" dirty="0">
                <a:solidFill>
                  <a:srgbClr val="8EB4E2"/>
                </a:solidFill>
                <a:latin typeface="Yu Gothic Medium"/>
                <a:cs typeface="Yu Gothic Medium"/>
              </a:rPr>
              <a:t>	</a:t>
            </a:r>
            <a:r>
              <a:rPr sz="2400" spc="-37" baseline="1736" dirty="0">
                <a:solidFill>
                  <a:srgbClr val="8EB4E2"/>
                </a:solidFill>
                <a:latin typeface="Yu Gothic Medium"/>
                <a:cs typeface="Yu Gothic Medium"/>
              </a:rPr>
              <a:t>SR</a:t>
            </a:r>
            <a:endParaRPr sz="2400" baseline="1736">
              <a:latin typeface="Yu Gothic Medium"/>
              <a:cs typeface="Yu Gothic Medium"/>
            </a:endParaRPr>
          </a:p>
          <a:p>
            <a:pPr marL="15240" algn="ctr">
              <a:lnSpc>
                <a:spcPct val="100000"/>
              </a:lnSpc>
              <a:spcBef>
                <a:spcPts val="2895"/>
              </a:spcBef>
            </a:pPr>
            <a:r>
              <a:rPr sz="2400" spc="-37" baseline="1736" dirty="0">
                <a:solidFill>
                  <a:srgbClr val="8EB4E2"/>
                </a:solidFill>
                <a:latin typeface="Yu Gothic Medium"/>
                <a:cs typeface="Yu Gothic Medium"/>
              </a:rPr>
              <a:t>周回（</a:t>
            </a:r>
            <a:r>
              <a:rPr sz="2400" spc="-52" baseline="1736" dirty="0">
                <a:solidFill>
                  <a:srgbClr val="8EB4E2"/>
                </a:solidFill>
                <a:latin typeface="Yu Gothic Medium"/>
                <a:cs typeface="Yu Gothic Medium"/>
              </a:rPr>
              <a:t>測位</a:t>
            </a:r>
            <a:r>
              <a:rPr sz="2400" baseline="1736" dirty="0">
                <a:solidFill>
                  <a:srgbClr val="8EB4E2"/>
                </a:solidFill>
                <a:latin typeface="Yu Gothic Medium"/>
                <a:cs typeface="Yu Gothic Medium"/>
              </a:rPr>
              <a:t>）</a:t>
            </a:r>
            <a:r>
              <a:rPr sz="2400" spc="434" baseline="1736" dirty="0">
                <a:solidFill>
                  <a:srgbClr val="8EB4E2"/>
                </a:solidFill>
                <a:latin typeface="Yu Gothic Medium"/>
                <a:cs typeface="Yu Gothic Medium"/>
              </a:rPr>
              <a:t> </a:t>
            </a:r>
            <a:r>
              <a:rPr sz="1600" spc="-40" dirty="0">
                <a:solidFill>
                  <a:srgbClr val="8EB4E2"/>
                </a:solidFill>
                <a:latin typeface="Yu Gothic Medium"/>
                <a:cs typeface="Yu Gothic Medium"/>
              </a:rPr>
              <a:t>着陸</a:t>
            </a:r>
            <a:endParaRPr sz="1600">
              <a:latin typeface="Yu Gothic Medium"/>
              <a:cs typeface="Yu Gothic Medium"/>
            </a:endParaRPr>
          </a:p>
        </p:txBody>
      </p:sp>
      <p:grpSp>
        <p:nvGrpSpPr>
          <p:cNvPr id="171" name="object 171"/>
          <p:cNvGrpSpPr/>
          <p:nvPr/>
        </p:nvGrpSpPr>
        <p:grpSpPr>
          <a:xfrm>
            <a:off x="6380797" y="2648521"/>
            <a:ext cx="4117975" cy="2974975"/>
            <a:chOff x="6380797" y="2648521"/>
            <a:chExt cx="4117975" cy="2974975"/>
          </a:xfrm>
        </p:grpSpPr>
        <p:pic>
          <p:nvPicPr>
            <p:cNvPr id="172" name="object 172"/>
            <p:cNvPicPr/>
            <p:nvPr/>
          </p:nvPicPr>
          <p:blipFill>
            <a:blip r:embed="rId22" cstate="print"/>
            <a:stretch>
              <a:fillRect/>
            </a:stretch>
          </p:blipFill>
          <p:spPr>
            <a:xfrm>
              <a:off x="10306050" y="5375910"/>
              <a:ext cx="179831" cy="234696"/>
            </a:xfrm>
            <a:prstGeom prst="rect">
              <a:avLst/>
            </a:prstGeom>
          </p:spPr>
        </p:pic>
        <p:sp>
          <p:nvSpPr>
            <p:cNvPr id="173" name="object 173"/>
            <p:cNvSpPr/>
            <p:nvPr/>
          </p:nvSpPr>
          <p:spPr>
            <a:xfrm>
              <a:off x="10306050" y="5375910"/>
              <a:ext cx="180340" cy="234950"/>
            </a:xfrm>
            <a:custGeom>
              <a:avLst/>
              <a:gdLst/>
              <a:ahLst/>
              <a:cxnLst/>
              <a:rect l="l" t="t" r="r" b="b"/>
              <a:pathLst>
                <a:path w="180340" h="234950">
                  <a:moveTo>
                    <a:pt x="0" y="89649"/>
                  </a:moveTo>
                  <a:lnTo>
                    <a:pt x="64084" y="80962"/>
                  </a:lnTo>
                  <a:lnTo>
                    <a:pt x="89916" y="0"/>
                  </a:lnTo>
                  <a:lnTo>
                    <a:pt x="115747" y="80962"/>
                  </a:lnTo>
                  <a:lnTo>
                    <a:pt x="179832" y="89649"/>
                  </a:lnTo>
                  <a:lnTo>
                    <a:pt x="131699" y="148374"/>
                  </a:lnTo>
                  <a:lnTo>
                    <a:pt x="145491" y="234695"/>
                  </a:lnTo>
                  <a:lnTo>
                    <a:pt x="89916" y="190030"/>
                  </a:lnTo>
                  <a:lnTo>
                    <a:pt x="34340" y="234695"/>
                  </a:lnTo>
                  <a:lnTo>
                    <a:pt x="48120" y="148374"/>
                  </a:lnTo>
                  <a:lnTo>
                    <a:pt x="0" y="89649"/>
                  </a:lnTo>
                  <a:close/>
                </a:path>
              </a:pathLst>
            </a:custGeom>
            <a:ln w="25399">
              <a:solidFill>
                <a:srgbClr val="66FFFF"/>
              </a:solidFill>
            </a:ln>
          </p:spPr>
          <p:txBody>
            <a:bodyPr wrap="square" lIns="0" tIns="0" rIns="0" bIns="0" rtlCol="0"/>
            <a:lstStyle/>
            <a:p>
              <a:endParaRPr/>
            </a:p>
          </p:txBody>
        </p:sp>
        <p:sp>
          <p:nvSpPr>
            <p:cNvPr id="174" name="object 174"/>
            <p:cNvSpPr/>
            <p:nvPr/>
          </p:nvSpPr>
          <p:spPr>
            <a:xfrm>
              <a:off x="6385559" y="2653283"/>
              <a:ext cx="1069975" cy="220979"/>
            </a:xfrm>
            <a:custGeom>
              <a:avLst/>
              <a:gdLst/>
              <a:ahLst/>
              <a:cxnLst/>
              <a:rect l="l" t="t" r="r" b="b"/>
              <a:pathLst>
                <a:path w="1069975" h="220980">
                  <a:moveTo>
                    <a:pt x="0" y="0"/>
                  </a:moveTo>
                  <a:lnTo>
                    <a:pt x="1069847" y="0"/>
                  </a:lnTo>
                  <a:lnTo>
                    <a:pt x="1069847" y="220979"/>
                  </a:lnTo>
                  <a:lnTo>
                    <a:pt x="0" y="220979"/>
                  </a:lnTo>
                  <a:lnTo>
                    <a:pt x="0" y="0"/>
                  </a:lnTo>
                  <a:close/>
                </a:path>
              </a:pathLst>
            </a:custGeom>
            <a:ln w="9525">
              <a:solidFill>
                <a:srgbClr val="00AFEF"/>
              </a:solidFill>
            </a:ln>
          </p:spPr>
          <p:txBody>
            <a:bodyPr wrap="square" lIns="0" tIns="0" rIns="0" bIns="0" rtlCol="0"/>
            <a:lstStyle/>
            <a:p>
              <a:endParaRPr/>
            </a:p>
          </p:txBody>
        </p:sp>
      </p:grpSp>
      <p:sp>
        <p:nvSpPr>
          <p:cNvPr id="175" name="object 175"/>
          <p:cNvSpPr txBox="1"/>
          <p:nvPr/>
        </p:nvSpPr>
        <p:spPr>
          <a:xfrm>
            <a:off x="6529933" y="2679077"/>
            <a:ext cx="778510"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00AFEF"/>
                </a:solidFill>
                <a:latin typeface="Yu Gothic Medium"/>
                <a:cs typeface="Yu Gothic Medium"/>
              </a:rPr>
              <a:t>2024/01/20</a:t>
            </a:r>
            <a:r>
              <a:rPr sz="800" spc="-25" dirty="0">
                <a:solidFill>
                  <a:srgbClr val="00AFEF"/>
                </a:solidFill>
                <a:latin typeface="Yu Gothic Medium"/>
                <a:cs typeface="Yu Gothic Medium"/>
              </a:rPr>
              <a:t>着陸</a:t>
            </a:r>
            <a:endParaRPr sz="800">
              <a:latin typeface="Yu Gothic Medium"/>
              <a:cs typeface="Yu Gothic Medium"/>
            </a:endParaRPr>
          </a:p>
        </p:txBody>
      </p:sp>
      <p:sp>
        <p:nvSpPr>
          <p:cNvPr id="176" name="object 176"/>
          <p:cNvSpPr txBox="1"/>
          <p:nvPr/>
        </p:nvSpPr>
        <p:spPr>
          <a:xfrm>
            <a:off x="8535873" y="2185161"/>
            <a:ext cx="427355" cy="173990"/>
          </a:xfrm>
          <a:prstGeom prst="rect">
            <a:avLst/>
          </a:prstGeom>
        </p:spPr>
        <p:txBody>
          <a:bodyPr vert="horz" wrap="square" lIns="0" tIns="15240" rIns="0" bIns="0" rtlCol="0">
            <a:spAutoFit/>
          </a:bodyPr>
          <a:lstStyle/>
          <a:p>
            <a:pPr marL="12700">
              <a:lnSpc>
                <a:spcPct val="100000"/>
              </a:lnSpc>
              <a:spcBef>
                <a:spcPts val="120"/>
              </a:spcBef>
            </a:pPr>
            <a:r>
              <a:rPr sz="950" spc="-20" dirty="0">
                <a:solidFill>
                  <a:srgbClr val="FFFFFF"/>
                </a:solidFill>
                <a:latin typeface="Yu Gothic Medium"/>
                <a:cs typeface="Yu Gothic Medium"/>
              </a:rPr>
              <a:t>LUPEX</a:t>
            </a:r>
            <a:endParaRPr sz="950">
              <a:latin typeface="Yu Gothic Medium"/>
              <a:cs typeface="Yu Gothic Medium"/>
            </a:endParaRPr>
          </a:p>
        </p:txBody>
      </p:sp>
      <p:grpSp>
        <p:nvGrpSpPr>
          <p:cNvPr id="177" name="object 177"/>
          <p:cNvGrpSpPr/>
          <p:nvPr/>
        </p:nvGrpSpPr>
        <p:grpSpPr>
          <a:xfrm>
            <a:off x="3803903" y="2334577"/>
            <a:ext cx="3323019" cy="4468139"/>
            <a:chOff x="3803903" y="2334577"/>
            <a:chExt cx="3323019" cy="4468139"/>
          </a:xfrm>
        </p:grpSpPr>
        <p:pic>
          <p:nvPicPr>
            <p:cNvPr id="178" name="object 178"/>
            <p:cNvPicPr/>
            <p:nvPr/>
          </p:nvPicPr>
          <p:blipFill>
            <a:blip r:embed="rId33" cstate="print"/>
            <a:stretch>
              <a:fillRect/>
            </a:stretch>
          </p:blipFill>
          <p:spPr>
            <a:xfrm>
              <a:off x="6469379" y="6219443"/>
              <a:ext cx="652272" cy="382524"/>
            </a:xfrm>
            <a:prstGeom prst="rect">
              <a:avLst/>
            </a:prstGeom>
          </p:spPr>
        </p:pic>
        <p:sp>
          <p:nvSpPr>
            <p:cNvPr id="179" name="object 179"/>
            <p:cNvSpPr/>
            <p:nvPr/>
          </p:nvSpPr>
          <p:spPr>
            <a:xfrm>
              <a:off x="6464617" y="6214681"/>
              <a:ext cx="662305" cy="392430"/>
            </a:xfrm>
            <a:custGeom>
              <a:avLst/>
              <a:gdLst/>
              <a:ahLst/>
              <a:cxnLst/>
              <a:rect l="l" t="t" r="r" b="b"/>
              <a:pathLst>
                <a:path w="662304" h="392429">
                  <a:moveTo>
                    <a:pt x="0" y="0"/>
                  </a:moveTo>
                  <a:lnTo>
                    <a:pt x="661797" y="0"/>
                  </a:lnTo>
                  <a:lnTo>
                    <a:pt x="661797" y="392048"/>
                  </a:lnTo>
                  <a:lnTo>
                    <a:pt x="0" y="392048"/>
                  </a:lnTo>
                  <a:lnTo>
                    <a:pt x="0" y="0"/>
                  </a:lnTo>
                  <a:close/>
                </a:path>
              </a:pathLst>
            </a:custGeom>
            <a:ln w="9525">
              <a:solidFill>
                <a:srgbClr val="00AFEF"/>
              </a:solidFill>
            </a:ln>
          </p:spPr>
          <p:txBody>
            <a:bodyPr wrap="square" lIns="0" tIns="0" rIns="0" bIns="0" rtlCol="0"/>
            <a:lstStyle/>
            <a:p>
              <a:endParaRPr/>
            </a:p>
          </p:txBody>
        </p:sp>
        <p:pic>
          <p:nvPicPr>
            <p:cNvPr id="180" name="object 180"/>
            <p:cNvPicPr/>
            <p:nvPr/>
          </p:nvPicPr>
          <p:blipFill>
            <a:blip r:embed="rId34" cstate="print"/>
            <a:stretch>
              <a:fillRect/>
            </a:stretch>
          </p:blipFill>
          <p:spPr>
            <a:xfrm>
              <a:off x="3803903" y="6324180"/>
              <a:ext cx="612648" cy="478536"/>
            </a:xfrm>
            <a:prstGeom prst="rect">
              <a:avLst/>
            </a:prstGeom>
          </p:spPr>
        </p:pic>
        <p:pic>
          <p:nvPicPr>
            <p:cNvPr id="182" name="object 182"/>
            <p:cNvPicPr/>
            <p:nvPr/>
          </p:nvPicPr>
          <p:blipFill>
            <a:blip r:embed="rId35" cstate="print"/>
            <a:stretch>
              <a:fillRect/>
            </a:stretch>
          </p:blipFill>
          <p:spPr>
            <a:xfrm>
              <a:off x="5814060" y="2339339"/>
              <a:ext cx="513588" cy="300215"/>
            </a:xfrm>
            <a:prstGeom prst="rect">
              <a:avLst/>
            </a:prstGeom>
          </p:spPr>
        </p:pic>
        <p:sp>
          <p:nvSpPr>
            <p:cNvPr id="183" name="object 183"/>
            <p:cNvSpPr/>
            <p:nvPr/>
          </p:nvSpPr>
          <p:spPr>
            <a:xfrm>
              <a:off x="5809297" y="2334577"/>
              <a:ext cx="523240" cy="309880"/>
            </a:xfrm>
            <a:custGeom>
              <a:avLst/>
              <a:gdLst/>
              <a:ahLst/>
              <a:cxnLst/>
              <a:rect l="l" t="t" r="r" b="b"/>
              <a:pathLst>
                <a:path w="523239" h="309880">
                  <a:moveTo>
                    <a:pt x="0" y="0"/>
                  </a:moveTo>
                  <a:lnTo>
                    <a:pt x="523113" y="0"/>
                  </a:lnTo>
                  <a:lnTo>
                    <a:pt x="523113" y="309752"/>
                  </a:lnTo>
                  <a:lnTo>
                    <a:pt x="0" y="309752"/>
                  </a:lnTo>
                  <a:lnTo>
                    <a:pt x="0" y="0"/>
                  </a:lnTo>
                  <a:close/>
                </a:path>
              </a:pathLst>
            </a:custGeom>
            <a:ln w="9525">
              <a:solidFill>
                <a:srgbClr val="FF0000"/>
              </a:solidFill>
            </a:ln>
          </p:spPr>
          <p:txBody>
            <a:bodyPr wrap="square" lIns="0" tIns="0" rIns="0" bIns="0" rtlCol="0"/>
            <a:lstStyle/>
            <a:p>
              <a:endParaRPr/>
            </a:p>
          </p:txBody>
        </p:sp>
      </p:grpSp>
      <p:sp>
        <p:nvSpPr>
          <p:cNvPr id="184" name="object 184"/>
          <p:cNvSpPr txBox="1"/>
          <p:nvPr/>
        </p:nvSpPr>
        <p:spPr>
          <a:xfrm>
            <a:off x="6111773" y="5621262"/>
            <a:ext cx="434340" cy="147955"/>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FF0000"/>
                </a:solidFill>
                <a:latin typeface="Yu Gothic Medium"/>
                <a:cs typeface="Yu Gothic Medium"/>
              </a:rPr>
              <a:t>協力停止</a:t>
            </a:r>
            <a:endParaRPr sz="800">
              <a:latin typeface="Yu Gothic Medium"/>
              <a:cs typeface="Yu Gothic Medium"/>
            </a:endParaRPr>
          </a:p>
        </p:txBody>
      </p:sp>
      <p:sp>
        <p:nvSpPr>
          <p:cNvPr id="185" name="object 185"/>
          <p:cNvSpPr txBox="1"/>
          <p:nvPr/>
        </p:nvSpPr>
        <p:spPr>
          <a:xfrm>
            <a:off x="7137044" y="6371437"/>
            <a:ext cx="830580" cy="173990"/>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FFFFFF"/>
                </a:solidFill>
                <a:latin typeface="Yu Gothic Medium"/>
                <a:cs typeface="Yu Gothic Medium"/>
              </a:rPr>
              <a:t>Chandrayaan3</a:t>
            </a:r>
            <a:endParaRPr sz="950">
              <a:latin typeface="Yu Gothic Medium"/>
              <a:cs typeface="Yu Gothic Medium"/>
            </a:endParaRPr>
          </a:p>
        </p:txBody>
      </p:sp>
      <p:sp>
        <p:nvSpPr>
          <p:cNvPr id="186" name="object 186"/>
          <p:cNvSpPr txBox="1"/>
          <p:nvPr/>
        </p:nvSpPr>
        <p:spPr>
          <a:xfrm>
            <a:off x="6309969" y="5107247"/>
            <a:ext cx="446405" cy="173990"/>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FFFFFF"/>
                </a:solidFill>
                <a:latin typeface="Yu Gothic Medium"/>
                <a:cs typeface="Yu Gothic Medium"/>
              </a:rPr>
              <a:t>Luna25</a:t>
            </a:r>
            <a:endParaRPr sz="950">
              <a:latin typeface="Yu Gothic Medium"/>
              <a:cs typeface="Yu Gothic Medium"/>
            </a:endParaRPr>
          </a:p>
        </p:txBody>
      </p:sp>
      <p:sp>
        <p:nvSpPr>
          <p:cNvPr id="187" name="object 187"/>
          <p:cNvSpPr txBox="1"/>
          <p:nvPr/>
        </p:nvSpPr>
        <p:spPr>
          <a:xfrm>
            <a:off x="6608210" y="4330414"/>
            <a:ext cx="464820" cy="173990"/>
          </a:xfrm>
          <a:prstGeom prst="rect">
            <a:avLst/>
          </a:prstGeom>
        </p:spPr>
        <p:txBody>
          <a:bodyPr vert="horz" wrap="square" lIns="0" tIns="15240" rIns="0" bIns="0" rtlCol="0">
            <a:spAutoFit/>
          </a:bodyPr>
          <a:lstStyle/>
          <a:p>
            <a:pPr marL="12700">
              <a:lnSpc>
                <a:spcPct val="100000"/>
              </a:lnSpc>
              <a:spcBef>
                <a:spcPts val="120"/>
              </a:spcBef>
            </a:pPr>
            <a:r>
              <a:rPr sz="950" dirty="0">
                <a:solidFill>
                  <a:srgbClr val="FFFFFF"/>
                </a:solidFill>
                <a:latin typeface="Yu Gothic Medium"/>
                <a:cs typeface="Yu Gothic Medium"/>
              </a:rPr>
              <a:t>嫦娥6</a:t>
            </a:r>
            <a:r>
              <a:rPr sz="950" spc="-50" dirty="0">
                <a:solidFill>
                  <a:srgbClr val="FFFFFF"/>
                </a:solidFill>
                <a:latin typeface="Yu Gothic Medium"/>
                <a:cs typeface="Yu Gothic Medium"/>
              </a:rPr>
              <a:t>号</a:t>
            </a:r>
            <a:endParaRPr sz="950">
              <a:latin typeface="Yu Gothic Medium"/>
              <a:cs typeface="Yu Gothic Medium"/>
            </a:endParaRPr>
          </a:p>
        </p:txBody>
      </p:sp>
      <p:sp>
        <p:nvSpPr>
          <p:cNvPr id="188" name="object 188"/>
          <p:cNvSpPr txBox="1"/>
          <p:nvPr/>
        </p:nvSpPr>
        <p:spPr>
          <a:xfrm>
            <a:off x="995916" y="1968354"/>
            <a:ext cx="5687695" cy="449580"/>
          </a:xfrm>
          <a:prstGeom prst="rect">
            <a:avLst/>
          </a:prstGeom>
        </p:spPr>
        <p:txBody>
          <a:bodyPr vert="horz" wrap="square" lIns="0" tIns="12065" rIns="0" bIns="0" rtlCol="0">
            <a:spAutoFit/>
          </a:bodyPr>
          <a:lstStyle/>
          <a:p>
            <a:pPr marL="50800">
              <a:lnSpc>
                <a:spcPts val="1490"/>
              </a:lnSpc>
              <a:spcBef>
                <a:spcPts val="95"/>
              </a:spcBef>
              <a:tabLst>
                <a:tab pos="992505" algn="l"/>
                <a:tab pos="1851660" algn="l"/>
                <a:tab pos="2713990" algn="l"/>
                <a:tab pos="3573145" algn="l"/>
                <a:tab pos="4429760" algn="l"/>
                <a:tab pos="5289550" algn="l"/>
              </a:tabLst>
            </a:pPr>
            <a:r>
              <a:rPr sz="1950" spc="-15" baseline="2136" dirty="0">
                <a:solidFill>
                  <a:srgbClr val="FFFFFF"/>
                </a:solidFill>
                <a:latin typeface="MS PGothic"/>
                <a:cs typeface="MS PGothic"/>
              </a:rPr>
              <a:t>～</a:t>
            </a:r>
            <a:r>
              <a:rPr sz="1300" spc="-10" dirty="0">
                <a:solidFill>
                  <a:srgbClr val="FFFFFF"/>
                </a:solidFill>
                <a:latin typeface="Tahoma"/>
                <a:cs typeface="Tahoma"/>
              </a:rPr>
              <a:t>2015</a:t>
            </a:r>
            <a:r>
              <a:rPr sz="1300" dirty="0">
                <a:solidFill>
                  <a:srgbClr val="FFFFFF"/>
                </a:solidFill>
                <a:latin typeface="Tahoma"/>
                <a:cs typeface="Tahoma"/>
              </a:rPr>
              <a:t>	</a:t>
            </a:r>
            <a:r>
              <a:rPr sz="1300" spc="-20" dirty="0">
                <a:solidFill>
                  <a:srgbClr val="FFFFFF"/>
                </a:solidFill>
                <a:latin typeface="Tahoma"/>
                <a:cs typeface="Tahoma"/>
              </a:rPr>
              <a:t>2018</a:t>
            </a:r>
            <a:r>
              <a:rPr sz="1300" dirty="0">
                <a:solidFill>
                  <a:srgbClr val="FFFFFF"/>
                </a:solidFill>
                <a:latin typeface="Tahoma"/>
                <a:cs typeface="Tahoma"/>
              </a:rPr>
              <a:t>	</a:t>
            </a:r>
            <a:r>
              <a:rPr sz="1300" spc="-20" dirty="0">
                <a:solidFill>
                  <a:srgbClr val="FFFFFF"/>
                </a:solidFill>
                <a:latin typeface="Tahoma"/>
                <a:cs typeface="Tahoma"/>
              </a:rPr>
              <a:t>2019</a:t>
            </a:r>
            <a:r>
              <a:rPr sz="1300" dirty="0">
                <a:solidFill>
                  <a:srgbClr val="FFFFFF"/>
                </a:solidFill>
                <a:latin typeface="Tahoma"/>
                <a:cs typeface="Tahoma"/>
              </a:rPr>
              <a:t>	</a:t>
            </a:r>
            <a:r>
              <a:rPr sz="1300" spc="-20" dirty="0">
                <a:solidFill>
                  <a:srgbClr val="FFFFFF"/>
                </a:solidFill>
                <a:latin typeface="Tahoma"/>
                <a:cs typeface="Tahoma"/>
              </a:rPr>
              <a:t>2020</a:t>
            </a:r>
            <a:r>
              <a:rPr sz="1300" dirty="0">
                <a:solidFill>
                  <a:srgbClr val="FFFFFF"/>
                </a:solidFill>
                <a:latin typeface="Tahoma"/>
                <a:cs typeface="Tahoma"/>
              </a:rPr>
              <a:t>	</a:t>
            </a:r>
            <a:r>
              <a:rPr sz="1300" spc="-20" dirty="0">
                <a:solidFill>
                  <a:srgbClr val="FFFFFF"/>
                </a:solidFill>
                <a:latin typeface="Tahoma"/>
                <a:cs typeface="Tahoma"/>
              </a:rPr>
              <a:t>2021</a:t>
            </a:r>
            <a:r>
              <a:rPr sz="1300" dirty="0">
                <a:solidFill>
                  <a:srgbClr val="FFFFFF"/>
                </a:solidFill>
                <a:latin typeface="Tahoma"/>
                <a:cs typeface="Tahoma"/>
              </a:rPr>
              <a:t>	</a:t>
            </a:r>
            <a:r>
              <a:rPr sz="1300" spc="-20" dirty="0">
                <a:solidFill>
                  <a:srgbClr val="FFFFFF"/>
                </a:solidFill>
                <a:latin typeface="Tahoma"/>
                <a:cs typeface="Tahoma"/>
              </a:rPr>
              <a:t>2022</a:t>
            </a:r>
            <a:r>
              <a:rPr sz="1300" dirty="0">
                <a:solidFill>
                  <a:srgbClr val="FFFFFF"/>
                </a:solidFill>
                <a:latin typeface="Tahoma"/>
                <a:cs typeface="Tahoma"/>
              </a:rPr>
              <a:t>	</a:t>
            </a:r>
            <a:r>
              <a:rPr sz="1300" spc="-20" dirty="0">
                <a:solidFill>
                  <a:srgbClr val="FFFFFF"/>
                </a:solidFill>
                <a:latin typeface="Tahoma"/>
                <a:cs typeface="Tahoma"/>
              </a:rPr>
              <a:t>2023</a:t>
            </a:r>
            <a:endParaRPr sz="1300">
              <a:latin typeface="Tahoma"/>
              <a:cs typeface="Tahoma"/>
            </a:endParaRPr>
          </a:p>
          <a:p>
            <a:pPr marL="324485" algn="ctr">
              <a:lnSpc>
                <a:spcPts val="1850"/>
              </a:lnSpc>
              <a:tabLst>
                <a:tab pos="3434715" algn="l"/>
              </a:tabLst>
            </a:pPr>
            <a:r>
              <a:rPr sz="2400" spc="-37" baseline="-12152" dirty="0">
                <a:solidFill>
                  <a:srgbClr val="8EB4E2"/>
                </a:solidFill>
                <a:latin typeface="Yu Gothic Medium"/>
                <a:cs typeface="Yu Gothic Medium"/>
              </a:rPr>
              <a:t>周</a:t>
            </a:r>
            <a:r>
              <a:rPr sz="2400" spc="-75" baseline="-12152" dirty="0">
                <a:solidFill>
                  <a:srgbClr val="8EB4E2"/>
                </a:solidFill>
                <a:latin typeface="Yu Gothic Medium"/>
                <a:cs typeface="Yu Gothic Medium"/>
              </a:rPr>
              <a:t>回</a:t>
            </a:r>
            <a:r>
              <a:rPr sz="2400" baseline="-12152" dirty="0">
                <a:solidFill>
                  <a:srgbClr val="8EB4E2"/>
                </a:solidFill>
                <a:latin typeface="Yu Gothic Medium"/>
                <a:cs typeface="Yu Gothic Medium"/>
              </a:rPr>
              <a:t>	</a:t>
            </a:r>
            <a:r>
              <a:rPr sz="950" dirty="0">
                <a:solidFill>
                  <a:srgbClr val="FFFFFF"/>
                </a:solidFill>
                <a:latin typeface="Yu Gothic Medium"/>
                <a:cs typeface="Yu Gothic Medium"/>
              </a:rPr>
              <a:t>HAKUTO-R</a:t>
            </a:r>
            <a:r>
              <a:rPr sz="950" spc="190" dirty="0">
                <a:solidFill>
                  <a:srgbClr val="FFFFFF"/>
                </a:solidFill>
                <a:latin typeface="Yu Gothic Medium"/>
                <a:cs typeface="Yu Gothic Medium"/>
              </a:rPr>
              <a:t> </a:t>
            </a:r>
            <a:r>
              <a:rPr sz="1050" spc="-15" baseline="47619" dirty="0">
                <a:solidFill>
                  <a:srgbClr val="FFFFFF"/>
                </a:solidFill>
                <a:latin typeface="Yu Gothic Medium"/>
                <a:cs typeface="Yu Gothic Medium"/>
              </a:rPr>
              <a:t>民</a:t>
            </a:r>
            <a:r>
              <a:rPr sz="1050" spc="-75" baseline="47619" dirty="0">
                <a:solidFill>
                  <a:srgbClr val="FFFFFF"/>
                </a:solidFill>
                <a:latin typeface="Yu Gothic Medium"/>
                <a:cs typeface="Yu Gothic Medium"/>
              </a:rPr>
              <a:t>間</a:t>
            </a:r>
            <a:endParaRPr sz="1050" baseline="47619">
              <a:latin typeface="Yu Gothic Medium"/>
              <a:cs typeface="Yu Gothic Medium"/>
            </a:endParaRPr>
          </a:p>
        </p:txBody>
      </p:sp>
      <p:sp>
        <p:nvSpPr>
          <p:cNvPr id="189" name="object 189"/>
          <p:cNvSpPr txBox="1"/>
          <p:nvPr/>
        </p:nvSpPr>
        <p:spPr>
          <a:xfrm>
            <a:off x="7192568" y="4871097"/>
            <a:ext cx="89852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8EB4E2"/>
                </a:solidFill>
                <a:latin typeface="Yu Gothic Medium"/>
                <a:cs typeface="Yu Gothic Medium"/>
              </a:rPr>
              <a:t>着陸・SR</a:t>
            </a:r>
            <a:endParaRPr sz="1600">
              <a:latin typeface="Yu Gothic Medium"/>
              <a:cs typeface="Yu Gothic Medium"/>
            </a:endParaRPr>
          </a:p>
        </p:txBody>
      </p:sp>
      <p:sp>
        <p:nvSpPr>
          <p:cNvPr id="190" name="object 190"/>
          <p:cNvSpPr txBox="1"/>
          <p:nvPr/>
        </p:nvSpPr>
        <p:spPr>
          <a:xfrm>
            <a:off x="6350088" y="3570732"/>
            <a:ext cx="572770" cy="173990"/>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FFFFFF"/>
                </a:solidFill>
                <a:latin typeface="Yu Gothic Medium"/>
                <a:cs typeface="Yu Gothic Medium"/>
              </a:rPr>
              <a:t>Peregrine</a:t>
            </a:r>
            <a:endParaRPr sz="950">
              <a:latin typeface="Yu Gothic Medium"/>
              <a:cs typeface="Yu Gothic Medium"/>
            </a:endParaRPr>
          </a:p>
        </p:txBody>
      </p:sp>
      <p:sp>
        <p:nvSpPr>
          <p:cNvPr id="191" name="object 191"/>
          <p:cNvSpPr txBox="1"/>
          <p:nvPr/>
        </p:nvSpPr>
        <p:spPr>
          <a:xfrm>
            <a:off x="6934377" y="3554831"/>
            <a:ext cx="1522095" cy="269240"/>
          </a:xfrm>
          <a:prstGeom prst="rect">
            <a:avLst/>
          </a:prstGeom>
        </p:spPr>
        <p:txBody>
          <a:bodyPr vert="horz" wrap="square" lIns="0" tIns="12065" rIns="0" bIns="0" rtlCol="0">
            <a:spAutoFit/>
          </a:bodyPr>
          <a:lstStyle/>
          <a:p>
            <a:pPr marL="38100">
              <a:lnSpc>
                <a:spcPct val="100000"/>
              </a:lnSpc>
              <a:spcBef>
                <a:spcPts val="95"/>
              </a:spcBef>
              <a:tabLst>
                <a:tab pos="594995" algn="l"/>
              </a:tabLst>
            </a:pPr>
            <a:r>
              <a:rPr sz="1600" spc="-25" dirty="0">
                <a:solidFill>
                  <a:srgbClr val="8EB4E2"/>
                </a:solidFill>
                <a:latin typeface="Yu Gothic Medium"/>
                <a:cs typeface="Yu Gothic Medium"/>
              </a:rPr>
              <a:t>着</a:t>
            </a:r>
            <a:r>
              <a:rPr sz="1600" spc="-50" dirty="0">
                <a:solidFill>
                  <a:srgbClr val="8EB4E2"/>
                </a:solidFill>
                <a:latin typeface="Yu Gothic Medium"/>
                <a:cs typeface="Yu Gothic Medium"/>
              </a:rPr>
              <a:t>陸</a:t>
            </a:r>
            <a:r>
              <a:rPr sz="1600" dirty="0">
                <a:solidFill>
                  <a:srgbClr val="8EB4E2"/>
                </a:solidFill>
                <a:latin typeface="Yu Gothic Medium"/>
                <a:cs typeface="Yu Gothic Medium"/>
              </a:rPr>
              <a:t>	</a:t>
            </a:r>
            <a:r>
              <a:rPr sz="2400" spc="-37" baseline="-19097" dirty="0">
                <a:solidFill>
                  <a:srgbClr val="8EB4E2"/>
                </a:solidFill>
                <a:latin typeface="Yu Gothic Medium"/>
                <a:cs typeface="Yu Gothic Medium"/>
              </a:rPr>
              <a:t>着</a:t>
            </a:r>
            <a:r>
              <a:rPr sz="2400" baseline="-19097" dirty="0">
                <a:solidFill>
                  <a:srgbClr val="8EB4E2"/>
                </a:solidFill>
                <a:latin typeface="Yu Gothic Medium"/>
                <a:cs typeface="Yu Gothic Medium"/>
              </a:rPr>
              <a:t>陸</a:t>
            </a:r>
            <a:r>
              <a:rPr sz="2400" spc="150" baseline="-19097" dirty="0">
                <a:solidFill>
                  <a:srgbClr val="8EB4E2"/>
                </a:solidFill>
                <a:latin typeface="Yu Gothic Medium"/>
                <a:cs typeface="Yu Gothic Medium"/>
              </a:rPr>
              <a:t> </a:t>
            </a:r>
            <a:r>
              <a:rPr sz="1425" baseline="2923" dirty="0">
                <a:solidFill>
                  <a:srgbClr val="FFFFFF"/>
                </a:solidFill>
                <a:latin typeface="Yu Gothic Medium"/>
                <a:cs typeface="Yu Gothic Medium"/>
              </a:rPr>
              <a:t>Nova</a:t>
            </a:r>
            <a:r>
              <a:rPr sz="1425" spc="-67" baseline="2923" dirty="0">
                <a:solidFill>
                  <a:srgbClr val="FFFFFF"/>
                </a:solidFill>
                <a:latin typeface="Yu Gothic Medium"/>
                <a:cs typeface="Yu Gothic Medium"/>
              </a:rPr>
              <a:t> </a:t>
            </a:r>
            <a:r>
              <a:rPr sz="1425" spc="-75" baseline="2923" dirty="0">
                <a:solidFill>
                  <a:srgbClr val="FFFFFF"/>
                </a:solidFill>
                <a:latin typeface="Yu Gothic Medium"/>
                <a:cs typeface="Yu Gothic Medium"/>
              </a:rPr>
              <a:t>C</a:t>
            </a:r>
            <a:endParaRPr sz="1425" baseline="2923">
              <a:latin typeface="Yu Gothic Medium"/>
              <a:cs typeface="Yu Gothic Medium"/>
            </a:endParaRPr>
          </a:p>
        </p:txBody>
      </p:sp>
      <p:sp>
        <p:nvSpPr>
          <p:cNvPr id="192" name="object 192"/>
          <p:cNvSpPr txBox="1"/>
          <p:nvPr/>
        </p:nvSpPr>
        <p:spPr>
          <a:xfrm>
            <a:off x="7451483" y="3870096"/>
            <a:ext cx="56197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8EB4E2"/>
                </a:solidFill>
                <a:latin typeface="Yu Gothic Medium"/>
                <a:cs typeface="Yu Gothic Medium"/>
              </a:rPr>
              <a:t>（成功</a:t>
            </a:r>
            <a:r>
              <a:rPr sz="1050" spc="-50" dirty="0">
                <a:solidFill>
                  <a:srgbClr val="8EB4E2"/>
                </a:solidFill>
                <a:latin typeface="Yu Gothic Medium"/>
                <a:cs typeface="Yu Gothic Medium"/>
              </a:rPr>
              <a:t>）</a:t>
            </a:r>
            <a:endParaRPr sz="1050">
              <a:latin typeface="Yu Gothic Medium"/>
              <a:cs typeface="Yu Gothic Medium"/>
            </a:endParaRPr>
          </a:p>
        </p:txBody>
      </p:sp>
      <p:sp>
        <p:nvSpPr>
          <p:cNvPr id="193" name="object 193"/>
          <p:cNvSpPr/>
          <p:nvPr/>
        </p:nvSpPr>
        <p:spPr>
          <a:xfrm>
            <a:off x="6772656" y="3049523"/>
            <a:ext cx="201295" cy="117475"/>
          </a:xfrm>
          <a:custGeom>
            <a:avLst/>
            <a:gdLst/>
            <a:ahLst/>
            <a:cxnLst/>
            <a:rect l="l" t="t" r="r" b="b"/>
            <a:pathLst>
              <a:path w="201295" h="117475">
                <a:moveTo>
                  <a:pt x="201168" y="0"/>
                </a:moveTo>
                <a:lnTo>
                  <a:pt x="0" y="0"/>
                </a:lnTo>
                <a:lnTo>
                  <a:pt x="0" y="117348"/>
                </a:lnTo>
                <a:lnTo>
                  <a:pt x="201168" y="117348"/>
                </a:lnTo>
                <a:lnTo>
                  <a:pt x="201168" y="0"/>
                </a:lnTo>
                <a:close/>
              </a:path>
            </a:pathLst>
          </a:custGeom>
          <a:solidFill>
            <a:srgbClr val="4F81BC"/>
          </a:solidFill>
        </p:spPr>
        <p:txBody>
          <a:bodyPr wrap="square" lIns="0" tIns="0" rIns="0" bIns="0" rtlCol="0"/>
          <a:lstStyle/>
          <a:p>
            <a:endParaRPr/>
          </a:p>
        </p:txBody>
      </p:sp>
      <p:sp>
        <p:nvSpPr>
          <p:cNvPr id="194" name="object 194"/>
          <p:cNvSpPr txBox="1"/>
          <p:nvPr/>
        </p:nvSpPr>
        <p:spPr>
          <a:xfrm>
            <a:off x="6772008" y="302554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FFFFFF"/>
                </a:solidFill>
                <a:latin typeface="Yu Gothic Medium"/>
                <a:cs typeface="Yu Gothic Medium"/>
              </a:rPr>
              <a:t>民間</a:t>
            </a:r>
            <a:endParaRPr sz="700">
              <a:latin typeface="Yu Gothic Medium"/>
              <a:cs typeface="Yu Gothic Medium"/>
            </a:endParaRPr>
          </a:p>
        </p:txBody>
      </p:sp>
      <p:sp>
        <p:nvSpPr>
          <p:cNvPr id="195" name="object 195"/>
          <p:cNvSpPr/>
          <p:nvPr/>
        </p:nvSpPr>
        <p:spPr>
          <a:xfrm>
            <a:off x="7452359" y="3049523"/>
            <a:ext cx="203200" cy="117475"/>
          </a:xfrm>
          <a:custGeom>
            <a:avLst/>
            <a:gdLst/>
            <a:ahLst/>
            <a:cxnLst/>
            <a:rect l="l" t="t" r="r" b="b"/>
            <a:pathLst>
              <a:path w="203200" h="117475">
                <a:moveTo>
                  <a:pt x="202692" y="0"/>
                </a:moveTo>
                <a:lnTo>
                  <a:pt x="0" y="0"/>
                </a:lnTo>
                <a:lnTo>
                  <a:pt x="0" y="117348"/>
                </a:lnTo>
                <a:lnTo>
                  <a:pt x="202692" y="117348"/>
                </a:lnTo>
                <a:lnTo>
                  <a:pt x="202692" y="0"/>
                </a:lnTo>
                <a:close/>
              </a:path>
            </a:pathLst>
          </a:custGeom>
          <a:solidFill>
            <a:srgbClr val="4F81BC"/>
          </a:solidFill>
        </p:spPr>
        <p:txBody>
          <a:bodyPr wrap="square" lIns="0" tIns="0" rIns="0" bIns="0" rtlCol="0"/>
          <a:lstStyle/>
          <a:p>
            <a:endParaRPr/>
          </a:p>
        </p:txBody>
      </p:sp>
      <p:sp>
        <p:nvSpPr>
          <p:cNvPr id="196" name="object 196"/>
          <p:cNvSpPr txBox="1"/>
          <p:nvPr/>
        </p:nvSpPr>
        <p:spPr>
          <a:xfrm>
            <a:off x="7452499" y="3025546"/>
            <a:ext cx="202565" cy="132080"/>
          </a:xfrm>
          <a:prstGeom prst="rect">
            <a:avLst/>
          </a:prstGeom>
        </p:spPr>
        <p:txBody>
          <a:bodyPr vert="horz" wrap="square" lIns="0" tIns="12065" rIns="0" bIns="0" rtlCol="0">
            <a:spAutoFit/>
          </a:bodyPr>
          <a:lstStyle/>
          <a:p>
            <a:pPr marL="12700">
              <a:lnSpc>
                <a:spcPct val="100000"/>
              </a:lnSpc>
              <a:spcBef>
                <a:spcPts val="95"/>
              </a:spcBef>
            </a:pPr>
            <a:r>
              <a:rPr sz="700" spc="-30" dirty="0">
                <a:solidFill>
                  <a:srgbClr val="FFFFFF"/>
                </a:solidFill>
                <a:latin typeface="Yu Gothic Medium"/>
                <a:cs typeface="Yu Gothic Medium"/>
              </a:rPr>
              <a:t>民間</a:t>
            </a:r>
            <a:endParaRPr sz="700">
              <a:latin typeface="Yu Gothic Medium"/>
              <a:cs typeface="Yu Gothic Medium"/>
            </a:endParaRPr>
          </a:p>
        </p:txBody>
      </p:sp>
      <p:sp>
        <p:nvSpPr>
          <p:cNvPr id="198" name="object 198"/>
          <p:cNvSpPr txBox="1">
            <a:spLocks noGrp="1"/>
          </p:cNvSpPr>
          <p:nvPr>
            <p:ph type="title"/>
          </p:nvPr>
        </p:nvSpPr>
        <p:spPr>
          <a:xfrm>
            <a:off x="89212" y="-136359"/>
            <a:ext cx="12102788" cy="627736"/>
          </a:xfrm>
          <a:prstGeom prst="rect">
            <a:avLst/>
          </a:prstGeom>
        </p:spPr>
        <p:txBody>
          <a:bodyPr vert="horz" wrap="square" lIns="0" tIns="12065" rIns="0" bIns="0" rtlCol="0">
            <a:spAutoFit/>
          </a:bodyPr>
          <a:lstStyle/>
          <a:p>
            <a:pPr marL="12700" algn="ctr">
              <a:lnSpc>
                <a:spcPct val="100000"/>
              </a:lnSpc>
              <a:spcBef>
                <a:spcPts val="95"/>
              </a:spcBef>
            </a:pPr>
            <a:r>
              <a:rPr sz="4000" spc="-40" dirty="0" err="1">
                <a:solidFill>
                  <a:schemeClr val="bg1"/>
                </a:solidFill>
                <a:latin typeface="BIZ UDP明朝 Medium" panose="02020500000000000000" pitchFamily="18" charset="-128"/>
                <a:ea typeface="BIZ UDP明朝 Medium" panose="02020500000000000000" pitchFamily="18" charset="-128"/>
              </a:rPr>
              <a:t>各国の計画</a:t>
            </a:r>
            <a:endParaRPr sz="4000" spc="-40" dirty="0">
              <a:solidFill>
                <a:schemeClr val="bg1"/>
              </a:solidFill>
              <a:latin typeface="BIZ UDP明朝 Medium" panose="02020500000000000000" pitchFamily="18" charset="-128"/>
              <a:ea typeface="BIZ UDP明朝 Medium" panose="02020500000000000000" pitchFamily="18" charset="-128"/>
            </a:endParaRPr>
          </a:p>
        </p:txBody>
      </p:sp>
      <p:sp>
        <p:nvSpPr>
          <p:cNvPr id="199" name="object 199"/>
          <p:cNvSpPr txBox="1"/>
          <p:nvPr/>
        </p:nvSpPr>
        <p:spPr>
          <a:xfrm>
            <a:off x="148639" y="522249"/>
            <a:ext cx="5816600"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solidFill>
                  <a:srgbClr val="FFFFFF"/>
                </a:solidFill>
                <a:uFill>
                  <a:solidFill>
                    <a:srgbClr val="FFFFFF"/>
                  </a:solidFill>
                </a:uFill>
                <a:latin typeface="Yu Gothic Medium"/>
                <a:cs typeface="Yu Gothic Medium"/>
              </a:rPr>
              <a:t>月探査計画の増大、多くは極域ミッション</a:t>
            </a:r>
            <a:endParaRPr sz="2400" dirty="0">
              <a:latin typeface="Yu Gothic Medium"/>
              <a:cs typeface="Yu Gothic Medium"/>
            </a:endParaRPr>
          </a:p>
        </p:txBody>
      </p:sp>
      <p:grpSp>
        <p:nvGrpSpPr>
          <p:cNvPr id="201" name="object 201"/>
          <p:cNvGrpSpPr/>
          <p:nvPr/>
        </p:nvGrpSpPr>
        <p:grpSpPr>
          <a:xfrm>
            <a:off x="6787515" y="3148202"/>
            <a:ext cx="1278255" cy="464184"/>
            <a:chOff x="6787515" y="3148202"/>
            <a:chExt cx="1278255" cy="464184"/>
          </a:xfrm>
        </p:grpSpPr>
        <p:pic>
          <p:nvPicPr>
            <p:cNvPr id="202" name="object 202"/>
            <p:cNvPicPr/>
            <p:nvPr/>
          </p:nvPicPr>
          <p:blipFill>
            <a:blip r:embed="rId36" cstate="print"/>
            <a:stretch>
              <a:fillRect/>
            </a:stretch>
          </p:blipFill>
          <p:spPr>
            <a:xfrm>
              <a:off x="6797040" y="3200399"/>
              <a:ext cx="649224" cy="364236"/>
            </a:xfrm>
            <a:prstGeom prst="rect">
              <a:avLst/>
            </a:prstGeom>
          </p:spPr>
        </p:pic>
        <p:sp>
          <p:nvSpPr>
            <p:cNvPr id="203" name="object 203"/>
            <p:cNvSpPr/>
            <p:nvPr/>
          </p:nvSpPr>
          <p:spPr>
            <a:xfrm>
              <a:off x="6792277" y="3195637"/>
              <a:ext cx="659130" cy="374015"/>
            </a:xfrm>
            <a:custGeom>
              <a:avLst/>
              <a:gdLst/>
              <a:ahLst/>
              <a:cxnLst/>
              <a:rect l="l" t="t" r="r" b="b"/>
              <a:pathLst>
                <a:path w="659129" h="374014">
                  <a:moveTo>
                    <a:pt x="0" y="0"/>
                  </a:moveTo>
                  <a:lnTo>
                    <a:pt x="658749" y="0"/>
                  </a:lnTo>
                  <a:lnTo>
                    <a:pt x="658749" y="373761"/>
                  </a:lnTo>
                  <a:lnTo>
                    <a:pt x="0" y="373761"/>
                  </a:lnTo>
                  <a:lnTo>
                    <a:pt x="0" y="0"/>
                  </a:lnTo>
                  <a:close/>
                </a:path>
              </a:pathLst>
            </a:custGeom>
            <a:ln w="9525">
              <a:solidFill>
                <a:srgbClr val="FF0000"/>
              </a:solidFill>
            </a:ln>
          </p:spPr>
          <p:txBody>
            <a:bodyPr wrap="square" lIns="0" tIns="0" rIns="0" bIns="0" rtlCol="0"/>
            <a:lstStyle/>
            <a:p>
              <a:endParaRPr/>
            </a:p>
          </p:txBody>
        </p:sp>
        <p:pic>
          <p:nvPicPr>
            <p:cNvPr id="204" name="object 204"/>
            <p:cNvPicPr/>
            <p:nvPr/>
          </p:nvPicPr>
          <p:blipFill>
            <a:blip r:embed="rId37" cstate="print"/>
            <a:stretch>
              <a:fillRect/>
            </a:stretch>
          </p:blipFill>
          <p:spPr>
            <a:xfrm>
              <a:off x="7463028" y="3157727"/>
              <a:ext cx="592835" cy="445008"/>
            </a:xfrm>
            <a:prstGeom prst="rect">
              <a:avLst/>
            </a:prstGeom>
          </p:spPr>
        </p:pic>
        <p:sp>
          <p:nvSpPr>
            <p:cNvPr id="205" name="object 205"/>
            <p:cNvSpPr/>
            <p:nvPr/>
          </p:nvSpPr>
          <p:spPr>
            <a:xfrm>
              <a:off x="7458265" y="3152965"/>
              <a:ext cx="602615" cy="454659"/>
            </a:xfrm>
            <a:custGeom>
              <a:avLst/>
              <a:gdLst/>
              <a:ahLst/>
              <a:cxnLst/>
              <a:rect l="l" t="t" r="r" b="b"/>
              <a:pathLst>
                <a:path w="602615" h="454660">
                  <a:moveTo>
                    <a:pt x="0" y="0"/>
                  </a:moveTo>
                  <a:lnTo>
                    <a:pt x="602360" y="0"/>
                  </a:lnTo>
                  <a:lnTo>
                    <a:pt x="602360" y="454532"/>
                  </a:lnTo>
                  <a:lnTo>
                    <a:pt x="0" y="454532"/>
                  </a:lnTo>
                  <a:lnTo>
                    <a:pt x="0" y="0"/>
                  </a:lnTo>
                  <a:close/>
                </a:path>
              </a:pathLst>
            </a:custGeom>
            <a:ln w="9524">
              <a:solidFill>
                <a:srgbClr val="00AFEF"/>
              </a:solidFill>
            </a:ln>
          </p:spPr>
          <p:txBody>
            <a:bodyPr wrap="square" lIns="0" tIns="0" rIns="0" bIns="0" rtlCol="0"/>
            <a:lstStyle/>
            <a:p>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586740"/>
          </a:xfrm>
          <a:custGeom>
            <a:avLst/>
            <a:gdLst/>
            <a:ahLst/>
            <a:cxnLst/>
            <a:rect l="l" t="t" r="r" b="b"/>
            <a:pathLst>
              <a:path w="12192000" h="586740">
                <a:moveTo>
                  <a:pt x="0" y="586740"/>
                </a:moveTo>
                <a:lnTo>
                  <a:pt x="12192000" y="586740"/>
                </a:lnTo>
                <a:lnTo>
                  <a:pt x="12192000" y="0"/>
                </a:lnTo>
                <a:lnTo>
                  <a:pt x="0" y="0"/>
                </a:lnTo>
                <a:lnTo>
                  <a:pt x="0" y="586740"/>
                </a:lnTo>
                <a:close/>
              </a:path>
            </a:pathLst>
          </a:custGeom>
          <a:solidFill>
            <a:srgbClr val="000000"/>
          </a:solidFill>
        </p:spPr>
        <p:txBody>
          <a:bodyPr wrap="square" lIns="0" tIns="0" rIns="0" bIns="0" rtlCol="0"/>
          <a:lstStyle/>
          <a:p>
            <a:endParaRPr/>
          </a:p>
        </p:txBody>
      </p:sp>
      <p:sp>
        <p:nvSpPr>
          <p:cNvPr id="3" name="object 3"/>
          <p:cNvSpPr/>
          <p:nvPr/>
        </p:nvSpPr>
        <p:spPr>
          <a:xfrm>
            <a:off x="0" y="6845807"/>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000000"/>
          </a:solidFill>
        </p:spPr>
        <p:txBody>
          <a:bodyPr wrap="square" lIns="0" tIns="0" rIns="0" bIns="0" rtlCol="0"/>
          <a:lstStyle/>
          <a:p>
            <a:endParaRPr/>
          </a:p>
        </p:txBody>
      </p:sp>
      <p:sp>
        <p:nvSpPr>
          <p:cNvPr id="5" name="object 5"/>
          <p:cNvSpPr/>
          <p:nvPr/>
        </p:nvSpPr>
        <p:spPr>
          <a:xfrm>
            <a:off x="9346692" y="6845807"/>
            <a:ext cx="2845435" cy="12700"/>
          </a:xfrm>
          <a:custGeom>
            <a:avLst/>
            <a:gdLst/>
            <a:ahLst/>
            <a:cxnLst/>
            <a:rect l="l" t="t" r="r" b="b"/>
            <a:pathLst>
              <a:path w="2845434" h="12700">
                <a:moveTo>
                  <a:pt x="0" y="12192"/>
                </a:moveTo>
                <a:lnTo>
                  <a:pt x="2845320" y="12192"/>
                </a:lnTo>
                <a:lnTo>
                  <a:pt x="2845320" y="0"/>
                </a:lnTo>
                <a:lnTo>
                  <a:pt x="0" y="0"/>
                </a:lnTo>
                <a:lnTo>
                  <a:pt x="0" y="12192"/>
                </a:lnTo>
                <a:close/>
              </a:path>
            </a:pathLst>
          </a:custGeom>
          <a:solidFill>
            <a:srgbClr val="FCEADA">
              <a:alpha val="81961"/>
            </a:srgbClr>
          </a:solidFill>
        </p:spPr>
        <p:txBody>
          <a:bodyPr wrap="square" lIns="0" tIns="0" rIns="0" bIns="0" rtlCol="0"/>
          <a:lstStyle/>
          <a:p>
            <a:endParaRPr/>
          </a:p>
        </p:txBody>
      </p:sp>
      <p:sp>
        <p:nvSpPr>
          <p:cNvPr id="6" name="object 6"/>
          <p:cNvSpPr txBox="1"/>
          <p:nvPr/>
        </p:nvSpPr>
        <p:spPr>
          <a:xfrm>
            <a:off x="11944095" y="6611594"/>
            <a:ext cx="155575" cy="152400"/>
          </a:xfrm>
          <a:prstGeom prst="rect">
            <a:avLst/>
          </a:prstGeom>
        </p:spPr>
        <p:txBody>
          <a:bodyPr vert="horz" wrap="square" lIns="0" tIns="0" rIns="0" bIns="0" rtlCol="0">
            <a:spAutoFit/>
          </a:bodyPr>
          <a:lstStyle/>
          <a:p>
            <a:pPr>
              <a:lnSpc>
                <a:spcPts val="1140"/>
              </a:lnSpc>
            </a:pPr>
            <a:r>
              <a:rPr sz="1200" spc="-25" dirty="0">
                <a:solidFill>
                  <a:srgbClr val="F9C090"/>
                </a:solidFill>
                <a:latin typeface="Calibri"/>
                <a:cs typeface="Calibri"/>
              </a:rPr>
              <a:t>12</a:t>
            </a:r>
            <a:endParaRPr sz="1200">
              <a:latin typeface="Calibri"/>
              <a:cs typeface="Calibri"/>
            </a:endParaRPr>
          </a:p>
        </p:txBody>
      </p:sp>
      <p:pic>
        <p:nvPicPr>
          <p:cNvPr id="10" name="object 10"/>
          <p:cNvPicPr/>
          <p:nvPr/>
        </p:nvPicPr>
        <p:blipFill>
          <a:blip r:embed="rId2" cstate="print"/>
          <a:stretch>
            <a:fillRect/>
          </a:stretch>
        </p:blipFill>
        <p:spPr>
          <a:xfrm>
            <a:off x="0" y="586740"/>
            <a:ext cx="12192000" cy="6259068"/>
          </a:xfrm>
          <a:prstGeom prst="rect">
            <a:avLst/>
          </a:prstGeom>
        </p:spPr>
      </p:pic>
      <p:grpSp>
        <p:nvGrpSpPr>
          <p:cNvPr id="17" name="object 17"/>
          <p:cNvGrpSpPr/>
          <p:nvPr/>
        </p:nvGrpSpPr>
        <p:grpSpPr>
          <a:xfrm>
            <a:off x="2491739" y="3674363"/>
            <a:ext cx="2250948" cy="1078991"/>
            <a:chOff x="2491739" y="3674363"/>
            <a:chExt cx="2250948" cy="1078991"/>
          </a:xfrm>
        </p:grpSpPr>
        <p:pic>
          <p:nvPicPr>
            <p:cNvPr id="19" name="object 19"/>
            <p:cNvPicPr/>
            <p:nvPr/>
          </p:nvPicPr>
          <p:blipFill>
            <a:blip r:embed="rId3" cstate="print"/>
            <a:stretch>
              <a:fillRect/>
            </a:stretch>
          </p:blipFill>
          <p:spPr>
            <a:xfrm>
              <a:off x="2491739" y="3674363"/>
              <a:ext cx="2250948" cy="1078991"/>
            </a:xfrm>
            <a:prstGeom prst="rect">
              <a:avLst/>
            </a:prstGeom>
          </p:spPr>
        </p:pic>
        <p:pic>
          <p:nvPicPr>
            <p:cNvPr id="20" name="object 20"/>
            <p:cNvPicPr/>
            <p:nvPr/>
          </p:nvPicPr>
          <p:blipFill>
            <a:blip r:embed="rId4" cstate="print"/>
            <a:stretch>
              <a:fillRect/>
            </a:stretch>
          </p:blipFill>
          <p:spPr>
            <a:xfrm>
              <a:off x="2875787" y="3965447"/>
              <a:ext cx="1482852" cy="565403"/>
            </a:xfrm>
            <a:prstGeom prst="rect">
              <a:avLst/>
            </a:prstGeom>
          </p:spPr>
        </p:pic>
        <p:sp>
          <p:nvSpPr>
            <p:cNvPr id="21" name="object 21"/>
            <p:cNvSpPr/>
            <p:nvPr/>
          </p:nvSpPr>
          <p:spPr>
            <a:xfrm>
              <a:off x="2534411" y="3694175"/>
              <a:ext cx="2165985" cy="993775"/>
            </a:xfrm>
            <a:custGeom>
              <a:avLst/>
              <a:gdLst/>
              <a:ahLst/>
              <a:cxnLst/>
              <a:rect l="l" t="t" r="r" b="b"/>
              <a:pathLst>
                <a:path w="2165985" h="993775">
                  <a:moveTo>
                    <a:pt x="1999995" y="0"/>
                  </a:moveTo>
                  <a:lnTo>
                    <a:pt x="165608" y="0"/>
                  </a:lnTo>
                  <a:lnTo>
                    <a:pt x="121581" y="5915"/>
                  </a:lnTo>
                  <a:lnTo>
                    <a:pt x="82021" y="22609"/>
                  </a:lnTo>
                  <a:lnTo>
                    <a:pt x="48504" y="48504"/>
                  </a:lnTo>
                  <a:lnTo>
                    <a:pt x="22609" y="82021"/>
                  </a:lnTo>
                  <a:lnTo>
                    <a:pt x="5915" y="121581"/>
                  </a:lnTo>
                  <a:lnTo>
                    <a:pt x="0" y="165607"/>
                  </a:lnTo>
                  <a:lnTo>
                    <a:pt x="0" y="828039"/>
                  </a:lnTo>
                  <a:lnTo>
                    <a:pt x="5915" y="872061"/>
                  </a:lnTo>
                  <a:lnTo>
                    <a:pt x="22609" y="911621"/>
                  </a:lnTo>
                  <a:lnTo>
                    <a:pt x="48504" y="945138"/>
                  </a:lnTo>
                  <a:lnTo>
                    <a:pt x="82021" y="971035"/>
                  </a:lnTo>
                  <a:lnTo>
                    <a:pt x="121581" y="987731"/>
                  </a:lnTo>
                  <a:lnTo>
                    <a:pt x="165608" y="993647"/>
                  </a:lnTo>
                  <a:lnTo>
                    <a:pt x="1999995" y="993647"/>
                  </a:lnTo>
                  <a:lnTo>
                    <a:pt x="2044022" y="987731"/>
                  </a:lnTo>
                  <a:lnTo>
                    <a:pt x="2083582" y="971035"/>
                  </a:lnTo>
                  <a:lnTo>
                    <a:pt x="2117099" y="945138"/>
                  </a:lnTo>
                  <a:lnTo>
                    <a:pt x="2142994" y="911621"/>
                  </a:lnTo>
                  <a:lnTo>
                    <a:pt x="2159688" y="872061"/>
                  </a:lnTo>
                  <a:lnTo>
                    <a:pt x="2165604" y="828039"/>
                  </a:lnTo>
                  <a:lnTo>
                    <a:pt x="2165604" y="165607"/>
                  </a:lnTo>
                  <a:lnTo>
                    <a:pt x="2159688" y="121581"/>
                  </a:lnTo>
                  <a:lnTo>
                    <a:pt x="2142994" y="82021"/>
                  </a:lnTo>
                  <a:lnTo>
                    <a:pt x="2117099" y="48504"/>
                  </a:lnTo>
                  <a:lnTo>
                    <a:pt x="2083582" y="22609"/>
                  </a:lnTo>
                  <a:lnTo>
                    <a:pt x="2044022" y="5915"/>
                  </a:lnTo>
                  <a:lnTo>
                    <a:pt x="1999995" y="0"/>
                  </a:lnTo>
                  <a:close/>
                </a:path>
              </a:pathLst>
            </a:custGeom>
            <a:solidFill>
              <a:srgbClr val="000000">
                <a:alpha val="72157"/>
              </a:srgbClr>
            </a:solidFill>
          </p:spPr>
          <p:txBody>
            <a:bodyPr wrap="square" lIns="0" tIns="0" rIns="0" bIns="0" rtlCol="0"/>
            <a:lstStyle/>
            <a:p>
              <a:endParaRPr/>
            </a:p>
          </p:txBody>
        </p:sp>
      </p:grpSp>
      <p:sp>
        <p:nvSpPr>
          <p:cNvPr id="22" name="object 22"/>
          <p:cNvSpPr txBox="1"/>
          <p:nvPr/>
        </p:nvSpPr>
        <p:spPr>
          <a:xfrm>
            <a:off x="3042310" y="4022877"/>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F9C090"/>
                </a:solidFill>
                <a:latin typeface="Yu Gothic Medium"/>
                <a:cs typeface="Yu Gothic Medium"/>
              </a:rPr>
              <a:t>月着陸技術</a:t>
            </a:r>
            <a:endParaRPr sz="1800">
              <a:latin typeface="Yu Gothic Medium"/>
              <a:cs typeface="Yu Gothic Medium"/>
            </a:endParaRPr>
          </a:p>
        </p:txBody>
      </p:sp>
      <p:grpSp>
        <p:nvGrpSpPr>
          <p:cNvPr id="23" name="object 23"/>
          <p:cNvGrpSpPr/>
          <p:nvPr/>
        </p:nvGrpSpPr>
        <p:grpSpPr>
          <a:xfrm>
            <a:off x="2546604" y="4741164"/>
            <a:ext cx="2156460" cy="1028700"/>
            <a:chOff x="2546604" y="4741164"/>
            <a:chExt cx="2156460" cy="1028700"/>
          </a:xfrm>
        </p:grpSpPr>
        <p:pic>
          <p:nvPicPr>
            <p:cNvPr id="24" name="object 24"/>
            <p:cNvPicPr/>
            <p:nvPr/>
          </p:nvPicPr>
          <p:blipFill>
            <a:blip r:embed="rId5" cstate="print"/>
            <a:stretch>
              <a:fillRect/>
            </a:stretch>
          </p:blipFill>
          <p:spPr>
            <a:xfrm>
              <a:off x="2546604" y="4741164"/>
              <a:ext cx="2156460" cy="1028700"/>
            </a:xfrm>
            <a:prstGeom prst="rect">
              <a:avLst/>
            </a:prstGeom>
          </p:spPr>
        </p:pic>
        <p:pic>
          <p:nvPicPr>
            <p:cNvPr id="25" name="object 25"/>
            <p:cNvPicPr/>
            <p:nvPr/>
          </p:nvPicPr>
          <p:blipFill>
            <a:blip r:embed="rId6" cstate="print"/>
            <a:stretch>
              <a:fillRect/>
            </a:stretch>
          </p:blipFill>
          <p:spPr>
            <a:xfrm>
              <a:off x="2659380" y="5007864"/>
              <a:ext cx="1930908" cy="565404"/>
            </a:xfrm>
            <a:prstGeom prst="rect">
              <a:avLst/>
            </a:prstGeom>
          </p:spPr>
        </p:pic>
        <p:sp>
          <p:nvSpPr>
            <p:cNvPr id="26" name="object 26"/>
            <p:cNvSpPr/>
            <p:nvPr/>
          </p:nvSpPr>
          <p:spPr>
            <a:xfrm>
              <a:off x="2589276" y="4760976"/>
              <a:ext cx="2071370" cy="943610"/>
            </a:xfrm>
            <a:custGeom>
              <a:avLst/>
              <a:gdLst/>
              <a:ahLst/>
              <a:cxnLst/>
              <a:rect l="l" t="t" r="r" b="b"/>
              <a:pathLst>
                <a:path w="2071370" h="943610">
                  <a:moveTo>
                    <a:pt x="1913889" y="0"/>
                  </a:moveTo>
                  <a:lnTo>
                    <a:pt x="157226" y="0"/>
                  </a:lnTo>
                  <a:lnTo>
                    <a:pt x="107531" y="8015"/>
                  </a:lnTo>
                  <a:lnTo>
                    <a:pt x="64371" y="30336"/>
                  </a:lnTo>
                  <a:lnTo>
                    <a:pt x="30336" y="64371"/>
                  </a:lnTo>
                  <a:lnTo>
                    <a:pt x="8015" y="107531"/>
                  </a:lnTo>
                  <a:lnTo>
                    <a:pt x="0" y="157225"/>
                  </a:lnTo>
                  <a:lnTo>
                    <a:pt x="0" y="786117"/>
                  </a:lnTo>
                  <a:lnTo>
                    <a:pt x="8015" y="835817"/>
                  </a:lnTo>
                  <a:lnTo>
                    <a:pt x="30336" y="878981"/>
                  </a:lnTo>
                  <a:lnTo>
                    <a:pt x="64371" y="913018"/>
                  </a:lnTo>
                  <a:lnTo>
                    <a:pt x="107531" y="935340"/>
                  </a:lnTo>
                  <a:lnTo>
                    <a:pt x="157226" y="943356"/>
                  </a:lnTo>
                  <a:lnTo>
                    <a:pt x="1913889" y="943356"/>
                  </a:lnTo>
                  <a:lnTo>
                    <a:pt x="1963584" y="935340"/>
                  </a:lnTo>
                  <a:lnTo>
                    <a:pt x="2006744" y="913018"/>
                  </a:lnTo>
                  <a:lnTo>
                    <a:pt x="2040779" y="878981"/>
                  </a:lnTo>
                  <a:lnTo>
                    <a:pt x="2063100" y="835817"/>
                  </a:lnTo>
                  <a:lnTo>
                    <a:pt x="2071116" y="786117"/>
                  </a:lnTo>
                  <a:lnTo>
                    <a:pt x="2071116" y="157225"/>
                  </a:lnTo>
                  <a:lnTo>
                    <a:pt x="2063100" y="107531"/>
                  </a:lnTo>
                  <a:lnTo>
                    <a:pt x="2040779" y="64371"/>
                  </a:lnTo>
                  <a:lnTo>
                    <a:pt x="2006744" y="30336"/>
                  </a:lnTo>
                  <a:lnTo>
                    <a:pt x="1963584" y="8015"/>
                  </a:lnTo>
                  <a:lnTo>
                    <a:pt x="1913889" y="0"/>
                  </a:lnTo>
                  <a:close/>
                </a:path>
              </a:pathLst>
            </a:custGeom>
            <a:solidFill>
              <a:srgbClr val="000000">
                <a:alpha val="72157"/>
              </a:srgbClr>
            </a:solidFill>
          </p:spPr>
          <p:txBody>
            <a:bodyPr wrap="square" lIns="0" tIns="0" rIns="0" bIns="0" rtlCol="0"/>
            <a:lstStyle/>
            <a:p>
              <a:endParaRPr/>
            </a:p>
          </p:txBody>
        </p:sp>
      </p:grpSp>
      <p:sp>
        <p:nvSpPr>
          <p:cNvPr id="27" name="object 27"/>
          <p:cNvSpPr txBox="1"/>
          <p:nvPr/>
        </p:nvSpPr>
        <p:spPr>
          <a:xfrm>
            <a:off x="2826385" y="5064645"/>
            <a:ext cx="159702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9C090"/>
                </a:solidFill>
                <a:latin typeface="Yu Gothic Medium"/>
                <a:cs typeface="Yu Gothic Medium"/>
              </a:rPr>
              <a:t>エネルギー技術</a:t>
            </a:r>
            <a:endParaRPr sz="1800">
              <a:latin typeface="Yu Gothic Medium"/>
              <a:cs typeface="Yu Gothic Medium"/>
            </a:endParaRPr>
          </a:p>
        </p:txBody>
      </p:sp>
      <p:grpSp>
        <p:nvGrpSpPr>
          <p:cNvPr id="28" name="object 28"/>
          <p:cNvGrpSpPr/>
          <p:nvPr/>
        </p:nvGrpSpPr>
        <p:grpSpPr>
          <a:xfrm>
            <a:off x="2522220" y="1513332"/>
            <a:ext cx="2205355" cy="1015365"/>
            <a:chOff x="2522220" y="1513332"/>
            <a:chExt cx="2205355" cy="1015365"/>
          </a:xfrm>
        </p:grpSpPr>
        <p:pic>
          <p:nvPicPr>
            <p:cNvPr id="29" name="object 29"/>
            <p:cNvPicPr/>
            <p:nvPr/>
          </p:nvPicPr>
          <p:blipFill>
            <a:blip r:embed="rId7" cstate="print"/>
            <a:stretch>
              <a:fillRect/>
            </a:stretch>
          </p:blipFill>
          <p:spPr>
            <a:xfrm>
              <a:off x="2522220" y="1513332"/>
              <a:ext cx="2205228" cy="1014983"/>
            </a:xfrm>
            <a:prstGeom prst="rect">
              <a:avLst/>
            </a:prstGeom>
          </p:spPr>
        </p:pic>
        <p:pic>
          <p:nvPicPr>
            <p:cNvPr id="30" name="object 30"/>
            <p:cNvPicPr/>
            <p:nvPr/>
          </p:nvPicPr>
          <p:blipFill>
            <a:blip r:embed="rId8" cstate="print"/>
            <a:stretch>
              <a:fillRect/>
            </a:stretch>
          </p:blipFill>
          <p:spPr>
            <a:xfrm>
              <a:off x="2770632" y="1772412"/>
              <a:ext cx="1706880" cy="565403"/>
            </a:xfrm>
            <a:prstGeom prst="rect">
              <a:avLst/>
            </a:prstGeom>
          </p:spPr>
        </p:pic>
        <p:sp>
          <p:nvSpPr>
            <p:cNvPr id="31" name="object 31"/>
            <p:cNvSpPr/>
            <p:nvPr/>
          </p:nvSpPr>
          <p:spPr>
            <a:xfrm>
              <a:off x="2564892" y="1533144"/>
              <a:ext cx="2120265" cy="929640"/>
            </a:xfrm>
            <a:custGeom>
              <a:avLst/>
              <a:gdLst/>
              <a:ahLst/>
              <a:cxnLst/>
              <a:rect l="l" t="t" r="r" b="b"/>
              <a:pathLst>
                <a:path w="2120265" h="929639">
                  <a:moveTo>
                    <a:pt x="1964944" y="0"/>
                  </a:moveTo>
                  <a:lnTo>
                    <a:pt x="154940" y="0"/>
                  </a:lnTo>
                  <a:lnTo>
                    <a:pt x="105966" y="7898"/>
                  </a:lnTo>
                  <a:lnTo>
                    <a:pt x="63433" y="29893"/>
                  </a:lnTo>
                  <a:lnTo>
                    <a:pt x="29893" y="63433"/>
                  </a:lnTo>
                  <a:lnTo>
                    <a:pt x="7898" y="105966"/>
                  </a:lnTo>
                  <a:lnTo>
                    <a:pt x="0" y="154939"/>
                  </a:lnTo>
                  <a:lnTo>
                    <a:pt x="0" y="774687"/>
                  </a:lnTo>
                  <a:lnTo>
                    <a:pt x="7898" y="823662"/>
                  </a:lnTo>
                  <a:lnTo>
                    <a:pt x="29893" y="866198"/>
                  </a:lnTo>
                  <a:lnTo>
                    <a:pt x="63433" y="899741"/>
                  </a:lnTo>
                  <a:lnTo>
                    <a:pt x="105966" y="921739"/>
                  </a:lnTo>
                  <a:lnTo>
                    <a:pt x="154940" y="929639"/>
                  </a:lnTo>
                  <a:lnTo>
                    <a:pt x="1964944" y="929639"/>
                  </a:lnTo>
                  <a:lnTo>
                    <a:pt x="2013917" y="921739"/>
                  </a:lnTo>
                  <a:lnTo>
                    <a:pt x="2056450" y="899741"/>
                  </a:lnTo>
                  <a:lnTo>
                    <a:pt x="2089990" y="866198"/>
                  </a:lnTo>
                  <a:lnTo>
                    <a:pt x="2111985" y="823662"/>
                  </a:lnTo>
                  <a:lnTo>
                    <a:pt x="2119884" y="774687"/>
                  </a:lnTo>
                  <a:lnTo>
                    <a:pt x="2119884" y="154939"/>
                  </a:lnTo>
                  <a:lnTo>
                    <a:pt x="2111985" y="105966"/>
                  </a:lnTo>
                  <a:lnTo>
                    <a:pt x="2089990" y="63433"/>
                  </a:lnTo>
                  <a:lnTo>
                    <a:pt x="2056450" y="29893"/>
                  </a:lnTo>
                  <a:lnTo>
                    <a:pt x="2013917" y="7898"/>
                  </a:lnTo>
                  <a:lnTo>
                    <a:pt x="1964944" y="0"/>
                  </a:lnTo>
                  <a:close/>
                </a:path>
              </a:pathLst>
            </a:custGeom>
            <a:solidFill>
              <a:srgbClr val="000000">
                <a:alpha val="72157"/>
              </a:srgbClr>
            </a:solidFill>
          </p:spPr>
          <p:txBody>
            <a:bodyPr wrap="square" lIns="0" tIns="0" rIns="0" bIns="0" rtlCol="0"/>
            <a:lstStyle/>
            <a:p>
              <a:endParaRPr/>
            </a:p>
          </p:txBody>
        </p:sp>
      </p:grpSp>
      <p:sp>
        <p:nvSpPr>
          <p:cNvPr id="32" name="object 32"/>
          <p:cNvSpPr txBox="1"/>
          <p:nvPr/>
        </p:nvSpPr>
        <p:spPr>
          <a:xfrm>
            <a:off x="2938170" y="1829473"/>
            <a:ext cx="137287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9C090"/>
                </a:solidFill>
                <a:latin typeface="Yu Gothic Medium"/>
                <a:cs typeface="Yu Gothic Medium"/>
              </a:rPr>
              <a:t>月通信・測位</a:t>
            </a:r>
            <a:endParaRPr sz="1800">
              <a:latin typeface="Yu Gothic Medium"/>
              <a:cs typeface="Yu Gothic Medium"/>
            </a:endParaRPr>
          </a:p>
        </p:txBody>
      </p:sp>
      <p:grpSp>
        <p:nvGrpSpPr>
          <p:cNvPr id="33" name="object 33"/>
          <p:cNvGrpSpPr/>
          <p:nvPr/>
        </p:nvGrpSpPr>
        <p:grpSpPr>
          <a:xfrm>
            <a:off x="2546604" y="5920740"/>
            <a:ext cx="2117090" cy="937260"/>
            <a:chOff x="2546604" y="5920740"/>
            <a:chExt cx="2117090" cy="937260"/>
          </a:xfrm>
        </p:grpSpPr>
        <p:pic>
          <p:nvPicPr>
            <p:cNvPr id="34" name="object 34"/>
            <p:cNvPicPr/>
            <p:nvPr/>
          </p:nvPicPr>
          <p:blipFill>
            <a:blip r:embed="rId9" cstate="print"/>
            <a:stretch>
              <a:fillRect/>
            </a:stretch>
          </p:blipFill>
          <p:spPr>
            <a:xfrm>
              <a:off x="2546604" y="5920740"/>
              <a:ext cx="2116836" cy="937260"/>
            </a:xfrm>
            <a:prstGeom prst="rect">
              <a:avLst/>
            </a:prstGeom>
          </p:spPr>
        </p:pic>
        <p:pic>
          <p:nvPicPr>
            <p:cNvPr id="35" name="object 35"/>
            <p:cNvPicPr/>
            <p:nvPr/>
          </p:nvPicPr>
          <p:blipFill>
            <a:blip r:embed="rId10" cstate="print"/>
            <a:stretch>
              <a:fillRect/>
            </a:stretch>
          </p:blipFill>
          <p:spPr>
            <a:xfrm>
              <a:off x="2638044" y="6153912"/>
              <a:ext cx="1930908" cy="565404"/>
            </a:xfrm>
            <a:prstGeom prst="rect">
              <a:avLst/>
            </a:prstGeom>
          </p:spPr>
        </p:pic>
        <p:sp>
          <p:nvSpPr>
            <p:cNvPr id="36" name="object 36"/>
            <p:cNvSpPr/>
            <p:nvPr/>
          </p:nvSpPr>
          <p:spPr>
            <a:xfrm>
              <a:off x="2589276" y="5940554"/>
              <a:ext cx="2032000" cy="876300"/>
            </a:xfrm>
            <a:custGeom>
              <a:avLst/>
              <a:gdLst/>
              <a:ahLst/>
              <a:cxnLst/>
              <a:rect l="l" t="t" r="r" b="b"/>
              <a:pathLst>
                <a:path w="2032000" h="876300">
                  <a:moveTo>
                    <a:pt x="1885442" y="0"/>
                  </a:moveTo>
                  <a:lnTo>
                    <a:pt x="146050" y="0"/>
                  </a:lnTo>
                  <a:lnTo>
                    <a:pt x="99888" y="7446"/>
                  </a:lnTo>
                  <a:lnTo>
                    <a:pt x="59796" y="28180"/>
                  </a:lnTo>
                  <a:lnTo>
                    <a:pt x="28180" y="59796"/>
                  </a:lnTo>
                  <a:lnTo>
                    <a:pt x="7446" y="99888"/>
                  </a:lnTo>
                  <a:lnTo>
                    <a:pt x="0" y="146050"/>
                  </a:lnTo>
                  <a:lnTo>
                    <a:pt x="0" y="730250"/>
                  </a:lnTo>
                  <a:lnTo>
                    <a:pt x="7446" y="776411"/>
                  </a:lnTo>
                  <a:lnTo>
                    <a:pt x="28180" y="816503"/>
                  </a:lnTo>
                  <a:lnTo>
                    <a:pt x="59796" y="848119"/>
                  </a:lnTo>
                  <a:lnTo>
                    <a:pt x="99888" y="868853"/>
                  </a:lnTo>
                  <a:lnTo>
                    <a:pt x="146050" y="876300"/>
                  </a:lnTo>
                  <a:lnTo>
                    <a:pt x="1885442" y="876300"/>
                  </a:lnTo>
                  <a:lnTo>
                    <a:pt x="1931603" y="868853"/>
                  </a:lnTo>
                  <a:lnTo>
                    <a:pt x="1971695" y="848119"/>
                  </a:lnTo>
                  <a:lnTo>
                    <a:pt x="2003311" y="816503"/>
                  </a:lnTo>
                  <a:lnTo>
                    <a:pt x="2024045" y="776411"/>
                  </a:lnTo>
                  <a:lnTo>
                    <a:pt x="2031492" y="730250"/>
                  </a:lnTo>
                  <a:lnTo>
                    <a:pt x="2031492" y="146050"/>
                  </a:lnTo>
                  <a:lnTo>
                    <a:pt x="2024045" y="99888"/>
                  </a:lnTo>
                  <a:lnTo>
                    <a:pt x="2003311" y="59796"/>
                  </a:lnTo>
                  <a:lnTo>
                    <a:pt x="1971695" y="28180"/>
                  </a:lnTo>
                  <a:lnTo>
                    <a:pt x="1931603" y="7446"/>
                  </a:lnTo>
                  <a:lnTo>
                    <a:pt x="1885442" y="0"/>
                  </a:lnTo>
                  <a:close/>
                </a:path>
              </a:pathLst>
            </a:custGeom>
            <a:solidFill>
              <a:srgbClr val="000000">
                <a:alpha val="72157"/>
              </a:srgbClr>
            </a:solidFill>
          </p:spPr>
          <p:txBody>
            <a:bodyPr wrap="square" lIns="0" tIns="0" rIns="0" bIns="0" rtlCol="0"/>
            <a:lstStyle/>
            <a:p>
              <a:endParaRPr/>
            </a:p>
          </p:txBody>
        </p:sp>
      </p:grpSp>
      <p:sp>
        <p:nvSpPr>
          <p:cNvPr id="37" name="object 37"/>
          <p:cNvSpPr txBox="1"/>
          <p:nvPr/>
        </p:nvSpPr>
        <p:spPr>
          <a:xfrm>
            <a:off x="2805150" y="6210527"/>
            <a:ext cx="159702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9C090"/>
                </a:solidFill>
                <a:latin typeface="Yu Gothic Medium"/>
                <a:cs typeface="Yu Gothic Medium"/>
              </a:rPr>
              <a:t>月表面探査技術</a:t>
            </a:r>
            <a:endParaRPr sz="1800">
              <a:latin typeface="Yu Gothic Medium"/>
              <a:cs typeface="Yu Gothic Medium"/>
            </a:endParaRPr>
          </a:p>
        </p:txBody>
      </p:sp>
      <p:grpSp>
        <p:nvGrpSpPr>
          <p:cNvPr id="38" name="object 38"/>
          <p:cNvGrpSpPr/>
          <p:nvPr/>
        </p:nvGrpSpPr>
        <p:grpSpPr>
          <a:xfrm>
            <a:off x="211836" y="4791455"/>
            <a:ext cx="2193290" cy="1001394"/>
            <a:chOff x="211836" y="4791455"/>
            <a:chExt cx="2193290" cy="1001394"/>
          </a:xfrm>
        </p:grpSpPr>
        <p:pic>
          <p:nvPicPr>
            <p:cNvPr id="39" name="object 39"/>
            <p:cNvPicPr/>
            <p:nvPr/>
          </p:nvPicPr>
          <p:blipFill>
            <a:blip r:embed="rId11" cstate="print"/>
            <a:stretch>
              <a:fillRect/>
            </a:stretch>
          </p:blipFill>
          <p:spPr>
            <a:xfrm>
              <a:off x="211836" y="4791455"/>
              <a:ext cx="2193036" cy="1001268"/>
            </a:xfrm>
            <a:prstGeom prst="rect">
              <a:avLst/>
            </a:prstGeom>
          </p:spPr>
        </p:pic>
        <p:pic>
          <p:nvPicPr>
            <p:cNvPr id="40" name="object 40"/>
            <p:cNvPicPr/>
            <p:nvPr/>
          </p:nvPicPr>
          <p:blipFill>
            <a:blip r:embed="rId12" cstate="print"/>
            <a:stretch>
              <a:fillRect/>
            </a:stretch>
          </p:blipFill>
          <p:spPr>
            <a:xfrm>
              <a:off x="341376" y="5044439"/>
              <a:ext cx="1930908" cy="565404"/>
            </a:xfrm>
            <a:prstGeom prst="rect">
              <a:avLst/>
            </a:prstGeom>
          </p:spPr>
        </p:pic>
        <p:sp>
          <p:nvSpPr>
            <p:cNvPr id="41" name="object 41"/>
            <p:cNvSpPr/>
            <p:nvPr/>
          </p:nvSpPr>
          <p:spPr>
            <a:xfrm>
              <a:off x="254508" y="4811267"/>
              <a:ext cx="2108200" cy="916305"/>
            </a:xfrm>
            <a:custGeom>
              <a:avLst/>
              <a:gdLst/>
              <a:ahLst/>
              <a:cxnLst/>
              <a:rect l="l" t="t" r="r" b="b"/>
              <a:pathLst>
                <a:path w="2108200" h="916304">
                  <a:moveTo>
                    <a:pt x="1955038" y="0"/>
                  </a:moveTo>
                  <a:lnTo>
                    <a:pt x="152654" y="0"/>
                  </a:lnTo>
                  <a:lnTo>
                    <a:pt x="104405" y="7781"/>
                  </a:lnTo>
                  <a:lnTo>
                    <a:pt x="62501" y="29451"/>
                  </a:lnTo>
                  <a:lnTo>
                    <a:pt x="29455" y="62495"/>
                  </a:lnTo>
                  <a:lnTo>
                    <a:pt x="7782" y="104400"/>
                  </a:lnTo>
                  <a:lnTo>
                    <a:pt x="0" y="152653"/>
                  </a:lnTo>
                  <a:lnTo>
                    <a:pt x="0" y="763257"/>
                  </a:lnTo>
                  <a:lnTo>
                    <a:pt x="7782" y="811511"/>
                  </a:lnTo>
                  <a:lnTo>
                    <a:pt x="29455" y="853420"/>
                  </a:lnTo>
                  <a:lnTo>
                    <a:pt x="62501" y="886468"/>
                  </a:lnTo>
                  <a:lnTo>
                    <a:pt x="104405" y="908140"/>
                  </a:lnTo>
                  <a:lnTo>
                    <a:pt x="152654" y="915923"/>
                  </a:lnTo>
                  <a:lnTo>
                    <a:pt x="1955038" y="915923"/>
                  </a:lnTo>
                  <a:lnTo>
                    <a:pt x="2003286" y="908140"/>
                  </a:lnTo>
                  <a:lnTo>
                    <a:pt x="2045190" y="886468"/>
                  </a:lnTo>
                  <a:lnTo>
                    <a:pt x="2078236" y="853420"/>
                  </a:lnTo>
                  <a:lnTo>
                    <a:pt x="2099909" y="811511"/>
                  </a:lnTo>
                  <a:lnTo>
                    <a:pt x="2107692" y="763257"/>
                  </a:lnTo>
                  <a:lnTo>
                    <a:pt x="2107692" y="152653"/>
                  </a:lnTo>
                  <a:lnTo>
                    <a:pt x="2099909" y="104400"/>
                  </a:lnTo>
                  <a:lnTo>
                    <a:pt x="2078236" y="62495"/>
                  </a:lnTo>
                  <a:lnTo>
                    <a:pt x="2045190" y="29451"/>
                  </a:lnTo>
                  <a:lnTo>
                    <a:pt x="2003286" y="7781"/>
                  </a:lnTo>
                  <a:lnTo>
                    <a:pt x="1955038" y="0"/>
                  </a:lnTo>
                  <a:close/>
                </a:path>
              </a:pathLst>
            </a:custGeom>
            <a:solidFill>
              <a:srgbClr val="000000">
                <a:alpha val="72157"/>
              </a:srgbClr>
            </a:solidFill>
          </p:spPr>
          <p:txBody>
            <a:bodyPr wrap="square" lIns="0" tIns="0" rIns="0" bIns="0" rtlCol="0"/>
            <a:lstStyle/>
            <a:p>
              <a:endParaRPr/>
            </a:p>
          </p:txBody>
        </p:sp>
      </p:grpSp>
      <p:sp>
        <p:nvSpPr>
          <p:cNvPr id="42" name="object 42"/>
          <p:cNvSpPr txBox="1"/>
          <p:nvPr/>
        </p:nvSpPr>
        <p:spPr>
          <a:xfrm>
            <a:off x="508589" y="5101615"/>
            <a:ext cx="159702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9C090"/>
                </a:solidFill>
                <a:latin typeface="Yu Gothic Medium"/>
                <a:cs typeface="Yu Gothic Medium"/>
              </a:rPr>
              <a:t>月資源開発技術</a:t>
            </a:r>
            <a:endParaRPr sz="1800">
              <a:latin typeface="Yu Gothic Medium"/>
              <a:cs typeface="Yu Gothic Medium"/>
            </a:endParaRPr>
          </a:p>
        </p:txBody>
      </p:sp>
      <p:grpSp>
        <p:nvGrpSpPr>
          <p:cNvPr id="43" name="object 43"/>
          <p:cNvGrpSpPr/>
          <p:nvPr/>
        </p:nvGrpSpPr>
        <p:grpSpPr>
          <a:xfrm>
            <a:off x="224027" y="5922264"/>
            <a:ext cx="2158365" cy="935990"/>
            <a:chOff x="224027" y="5922264"/>
            <a:chExt cx="2158365" cy="935990"/>
          </a:xfrm>
        </p:grpSpPr>
        <p:pic>
          <p:nvPicPr>
            <p:cNvPr id="44" name="object 44"/>
            <p:cNvPicPr/>
            <p:nvPr/>
          </p:nvPicPr>
          <p:blipFill>
            <a:blip r:embed="rId13" cstate="print"/>
            <a:stretch>
              <a:fillRect/>
            </a:stretch>
          </p:blipFill>
          <p:spPr>
            <a:xfrm>
              <a:off x="224027" y="5922264"/>
              <a:ext cx="2157984" cy="935736"/>
            </a:xfrm>
            <a:prstGeom prst="rect">
              <a:avLst/>
            </a:prstGeom>
          </p:spPr>
        </p:pic>
        <p:pic>
          <p:nvPicPr>
            <p:cNvPr id="45" name="object 45"/>
            <p:cNvPicPr/>
            <p:nvPr/>
          </p:nvPicPr>
          <p:blipFill>
            <a:blip r:embed="rId14" cstate="print"/>
            <a:stretch>
              <a:fillRect/>
            </a:stretch>
          </p:blipFill>
          <p:spPr>
            <a:xfrm>
              <a:off x="338327" y="6153912"/>
              <a:ext cx="1930908" cy="565404"/>
            </a:xfrm>
            <a:prstGeom prst="rect">
              <a:avLst/>
            </a:prstGeom>
          </p:spPr>
        </p:pic>
        <p:sp>
          <p:nvSpPr>
            <p:cNvPr id="46" name="object 46"/>
            <p:cNvSpPr/>
            <p:nvPr/>
          </p:nvSpPr>
          <p:spPr>
            <a:xfrm>
              <a:off x="266699" y="5942078"/>
              <a:ext cx="2072639" cy="873760"/>
            </a:xfrm>
            <a:custGeom>
              <a:avLst/>
              <a:gdLst/>
              <a:ahLst/>
              <a:cxnLst/>
              <a:rect l="l" t="t" r="r" b="b"/>
              <a:pathLst>
                <a:path w="2072639" h="873759">
                  <a:moveTo>
                    <a:pt x="1927098" y="0"/>
                  </a:moveTo>
                  <a:lnTo>
                    <a:pt x="145542" y="0"/>
                  </a:lnTo>
                  <a:lnTo>
                    <a:pt x="99540" y="7420"/>
                  </a:lnTo>
                  <a:lnTo>
                    <a:pt x="59587" y="28081"/>
                  </a:lnTo>
                  <a:lnTo>
                    <a:pt x="28081" y="59587"/>
                  </a:lnTo>
                  <a:lnTo>
                    <a:pt x="7420" y="99540"/>
                  </a:lnTo>
                  <a:lnTo>
                    <a:pt x="0" y="145542"/>
                  </a:lnTo>
                  <a:lnTo>
                    <a:pt x="0" y="727710"/>
                  </a:lnTo>
                  <a:lnTo>
                    <a:pt x="7420" y="773711"/>
                  </a:lnTo>
                  <a:lnTo>
                    <a:pt x="28081" y="813664"/>
                  </a:lnTo>
                  <a:lnTo>
                    <a:pt x="59587" y="845170"/>
                  </a:lnTo>
                  <a:lnTo>
                    <a:pt x="99540" y="865831"/>
                  </a:lnTo>
                  <a:lnTo>
                    <a:pt x="145542" y="873251"/>
                  </a:lnTo>
                  <a:lnTo>
                    <a:pt x="1927098" y="873251"/>
                  </a:lnTo>
                  <a:lnTo>
                    <a:pt x="1973099" y="865831"/>
                  </a:lnTo>
                  <a:lnTo>
                    <a:pt x="2013052" y="845170"/>
                  </a:lnTo>
                  <a:lnTo>
                    <a:pt x="2044558" y="813664"/>
                  </a:lnTo>
                  <a:lnTo>
                    <a:pt x="2065219" y="773711"/>
                  </a:lnTo>
                  <a:lnTo>
                    <a:pt x="2072639" y="727710"/>
                  </a:lnTo>
                  <a:lnTo>
                    <a:pt x="2072639" y="145542"/>
                  </a:lnTo>
                  <a:lnTo>
                    <a:pt x="2065219" y="99540"/>
                  </a:lnTo>
                  <a:lnTo>
                    <a:pt x="2044558" y="59587"/>
                  </a:lnTo>
                  <a:lnTo>
                    <a:pt x="2013052" y="28081"/>
                  </a:lnTo>
                  <a:lnTo>
                    <a:pt x="1973099" y="7420"/>
                  </a:lnTo>
                  <a:lnTo>
                    <a:pt x="1927098" y="0"/>
                  </a:lnTo>
                  <a:close/>
                </a:path>
              </a:pathLst>
            </a:custGeom>
            <a:solidFill>
              <a:srgbClr val="000000">
                <a:alpha val="72157"/>
              </a:srgbClr>
            </a:solidFill>
          </p:spPr>
          <p:txBody>
            <a:bodyPr wrap="square" lIns="0" tIns="0" rIns="0" bIns="0" rtlCol="0"/>
            <a:lstStyle/>
            <a:p>
              <a:endParaRPr/>
            </a:p>
          </p:txBody>
        </p:sp>
      </p:grpSp>
      <p:sp>
        <p:nvSpPr>
          <p:cNvPr id="47" name="object 47"/>
          <p:cNvSpPr txBox="1"/>
          <p:nvPr/>
        </p:nvSpPr>
        <p:spPr>
          <a:xfrm>
            <a:off x="504793" y="6210528"/>
            <a:ext cx="159702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9C090"/>
                </a:solidFill>
                <a:latin typeface="Yu Gothic Medium"/>
                <a:cs typeface="Yu Gothic Medium"/>
              </a:rPr>
              <a:t>月資源利用技術</a:t>
            </a:r>
            <a:endParaRPr sz="1800">
              <a:latin typeface="Yu Gothic Medium"/>
              <a:cs typeface="Yu Gothic Medium"/>
            </a:endParaRPr>
          </a:p>
        </p:txBody>
      </p:sp>
      <p:grpSp>
        <p:nvGrpSpPr>
          <p:cNvPr id="48" name="object 48"/>
          <p:cNvGrpSpPr/>
          <p:nvPr/>
        </p:nvGrpSpPr>
        <p:grpSpPr>
          <a:xfrm>
            <a:off x="185928" y="3660647"/>
            <a:ext cx="2240280" cy="1077595"/>
            <a:chOff x="185928" y="3660647"/>
            <a:chExt cx="2240280" cy="1077595"/>
          </a:xfrm>
        </p:grpSpPr>
        <p:pic>
          <p:nvPicPr>
            <p:cNvPr id="49" name="object 49"/>
            <p:cNvPicPr/>
            <p:nvPr/>
          </p:nvPicPr>
          <p:blipFill>
            <a:blip r:embed="rId15" cstate="print"/>
            <a:stretch>
              <a:fillRect/>
            </a:stretch>
          </p:blipFill>
          <p:spPr>
            <a:xfrm>
              <a:off x="185928" y="3660647"/>
              <a:ext cx="2240280" cy="1077468"/>
            </a:xfrm>
            <a:prstGeom prst="rect">
              <a:avLst/>
            </a:prstGeom>
          </p:spPr>
        </p:pic>
        <p:pic>
          <p:nvPicPr>
            <p:cNvPr id="50" name="object 50"/>
            <p:cNvPicPr/>
            <p:nvPr/>
          </p:nvPicPr>
          <p:blipFill>
            <a:blip r:embed="rId16" cstate="print"/>
            <a:stretch>
              <a:fillRect/>
            </a:stretch>
          </p:blipFill>
          <p:spPr>
            <a:xfrm>
              <a:off x="452628" y="3950207"/>
              <a:ext cx="1706880" cy="565404"/>
            </a:xfrm>
            <a:prstGeom prst="rect">
              <a:avLst/>
            </a:prstGeom>
          </p:spPr>
        </p:pic>
        <p:sp>
          <p:nvSpPr>
            <p:cNvPr id="51" name="object 51"/>
            <p:cNvSpPr/>
            <p:nvPr/>
          </p:nvSpPr>
          <p:spPr>
            <a:xfrm>
              <a:off x="228600" y="3680459"/>
              <a:ext cx="2155190" cy="992505"/>
            </a:xfrm>
            <a:custGeom>
              <a:avLst/>
              <a:gdLst/>
              <a:ahLst/>
              <a:cxnLst/>
              <a:rect l="l" t="t" r="r" b="b"/>
              <a:pathLst>
                <a:path w="2155190" h="992504">
                  <a:moveTo>
                    <a:pt x="1989582" y="0"/>
                  </a:moveTo>
                  <a:lnTo>
                    <a:pt x="165354" y="0"/>
                  </a:lnTo>
                  <a:lnTo>
                    <a:pt x="121395" y="5906"/>
                  </a:lnTo>
                  <a:lnTo>
                    <a:pt x="81895" y="22574"/>
                  </a:lnTo>
                  <a:lnTo>
                    <a:pt x="48429" y="48429"/>
                  </a:lnTo>
                  <a:lnTo>
                    <a:pt x="22574" y="81895"/>
                  </a:lnTo>
                  <a:lnTo>
                    <a:pt x="5906" y="121395"/>
                  </a:lnTo>
                  <a:lnTo>
                    <a:pt x="0" y="165354"/>
                  </a:lnTo>
                  <a:lnTo>
                    <a:pt x="0" y="826757"/>
                  </a:lnTo>
                  <a:lnTo>
                    <a:pt x="5906" y="870716"/>
                  </a:lnTo>
                  <a:lnTo>
                    <a:pt x="22574" y="910219"/>
                  </a:lnTo>
                  <a:lnTo>
                    <a:pt x="48429" y="943687"/>
                  </a:lnTo>
                  <a:lnTo>
                    <a:pt x="81895" y="969545"/>
                  </a:lnTo>
                  <a:lnTo>
                    <a:pt x="121395" y="986216"/>
                  </a:lnTo>
                  <a:lnTo>
                    <a:pt x="165354" y="992124"/>
                  </a:lnTo>
                  <a:lnTo>
                    <a:pt x="1989582" y="992124"/>
                  </a:lnTo>
                  <a:lnTo>
                    <a:pt x="2033540" y="986216"/>
                  </a:lnTo>
                  <a:lnTo>
                    <a:pt x="2073040" y="969545"/>
                  </a:lnTo>
                  <a:lnTo>
                    <a:pt x="2106506" y="943687"/>
                  </a:lnTo>
                  <a:lnTo>
                    <a:pt x="2132361" y="910219"/>
                  </a:lnTo>
                  <a:lnTo>
                    <a:pt x="2149029" y="870716"/>
                  </a:lnTo>
                  <a:lnTo>
                    <a:pt x="2154936" y="826757"/>
                  </a:lnTo>
                  <a:lnTo>
                    <a:pt x="2154936" y="165354"/>
                  </a:lnTo>
                  <a:lnTo>
                    <a:pt x="2149029" y="121395"/>
                  </a:lnTo>
                  <a:lnTo>
                    <a:pt x="2132361" y="81895"/>
                  </a:lnTo>
                  <a:lnTo>
                    <a:pt x="2106506" y="48429"/>
                  </a:lnTo>
                  <a:lnTo>
                    <a:pt x="2073040" y="22574"/>
                  </a:lnTo>
                  <a:lnTo>
                    <a:pt x="2033540" y="5906"/>
                  </a:lnTo>
                  <a:lnTo>
                    <a:pt x="1989582" y="0"/>
                  </a:lnTo>
                  <a:close/>
                </a:path>
              </a:pathLst>
            </a:custGeom>
            <a:solidFill>
              <a:srgbClr val="000000">
                <a:alpha val="72157"/>
              </a:srgbClr>
            </a:solidFill>
          </p:spPr>
          <p:txBody>
            <a:bodyPr wrap="square" lIns="0" tIns="0" rIns="0" bIns="0" rtlCol="0"/>
            <a:lstStyle/>
            <a:p>
              <a:endParaRPr/>
            </a:p>
          </p:txBody>
        </p:sp>
      </p:grpSp>
      <p:sp>
        <p:nvSpPr>
          <p:cNvPr id="52" name="object 52"/>
          <p:cNvSpPr txBox="1"/>
          <p:nvPr/>
        </p:nvSpPr>
        <p:spPr>
          <a:xfrm>
            <a:off x="619804" y="4008221"/>
            <a:ext cx="137287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9C090"/>
                </a:solidFill>
                <a:latin typeface="Yu Gothic Medium"/>
                <a:cs typeface="Yu Gothic Medium"/>
              </a:rPr>
              <a:t>物資補給技術</a:t>
            </a:r>
            <a:endParaRPr sz="1800">
              <a:latin typeface="Yu Gothic Medium"/>
              <a:cs typeface="Yu Gothic Medium"/>
            </a:endParaRPr>
          </a:p>
        </p:txBody>
      </p:sp>
      <p:grpSp>
        <p:nvGrpSpPr>
          <p:cNvPr id="53" name="object 53"/>
          <p:cNvGrpSpPr/>
          <p:nvPr/>
        </p:nvGrpSpPr>
        <p:grpSpPr>
          <a:xfrm>
            <a:off x="185928" y="1463039"/>
            <a:ext cx="2219325" cy="1073150"/>
            <a:chOff x="185928" y="1463039"/>
            <a:chExt cx="2219325" cy="1073150"/>
          </a:xfrm>
        </p:grpSpPr>
        <p:pic>
          <p:nvPicPr>
            <p:cNvPr id="54" name="object 54"/>
            <p:cNvPicPr/>
            <p:nvPr/>
          </p:nvPicPr>
          <p:blipFill>
            <a:blip r:embed="rId17" cstate="print"/>
            <a:stretch>
              <a:fillRect/>
            </a:stretch>
          </p:blipFill>
          <p:spPr>
            <a:xfrm>
              <a:off x="185928" y="1463039"/>
              <a:ext cx="2218944" cy="1072896"/>
            </a:xfrm>
            <a:prstGeom prst="rect">
              <a:avLst/>
            </a:prstGeom>
          </p:spPr>
        </p:pic>
        <p:pic>
          <p:nvPicPr>
            <p:cNvPr id="55" name="object 55"/>
            <p:cNvPicPr/>
            <p:nvPr/>
          </p:nvPicPr>
          <p:blipFill>
            <a:blip r:embed="rId18" cstate="print"/>
            <a:stretch>
              <a:fillRect/>
            </a:stretch>
          </p:blipFill>
          <p:spPr>
            <a:xfrm>
              <a:off x="329184" y="1751075"/>
              <a:ext cx="1930907" cy="565403"/>
            </a:xfrm>
            <a:prstGeom prst="rect">
              <a:avLst/>
            </a:prstGeom>
          </p:spPr>
        </p:pic>
        <p:sp>
          <p:nvSpPr>
            <p:cNvPr id="56" name="object 56"/>
            <p:cNvSpPr/>
            <p:nvPr/>
          </p:nvSpPr>
          <p:spPr>
            <a:xfrm>
              <a:off x="228600" y="1482851"/>
              <a:ext cx="2133600" cy="988060"/>
            </a:xfrm>
            <a:custGeom>
              <a:avLst/>
              <a:gdLst/>
              <a:ahLst/>
              <a:cxnLst/>
              <a:rect l="l" t="t" r="r" b="b"/>
              <a:pathLst>
                <a:path w="2133600" h="988060">
                  <a:moveTo>
                    <a:pt x="1969008" y="0"/>
                  </a:moveTo>
                  <a:lnTo>
                    <a:pt x="164592" y="0"/>
                  </a:lnTo>
                  <a:lnTo>
                    <a:pt x="120839" y="5879"/>
                  </a:lnTo>
                  <a:lnTo>
                    <a:pt x="81522" y="22470"/>
                  </a:lnTo>
                  <a:lnTo>
                    <a:pt x="48210" y="48206"/>
                  </a:lnTo>
                  <a:lnTo>
                    <a:pt x="22473" y="81517"/>
                  </a:lnTo>
                  <a:lnTo>
                    <a:pt x="5879" y="120835"/>
                  </a:lnTo>
                  <a:lnTo>
                    <a:pt x="0" y="164591"/>
                  </a:lnTo>
                  <a:lnTo>
                    <a:pt x="0" y="822947"/>
                  </a:lnTo>
                  <a:lnTo>
                    <a:pt x="5879" y="866705"/>
                  </a:lnTo>
                  <a:lnTo>
                    <a:pt x="22473" y="906025"/>
                  </a:lnTo>
                  <a:lnTo>
                    <a:pt x="48210" y="939339"/>
                  </a:lnTo>
                  <a:lnTo>
                    <a:pt x="81522" y="965078"/>
                  </a:lnTo>
                  <a:lnTo>
                    <a:pt x="120839" y="981672"/>
                  </a:lnTo>
                  <a:lnTo>
                    <a:pt x="164592" y="987551"/>
                  </a:lnTo>
                  <a:lnTo>
                    <a:pt x="1969008" y="987551"/>
                  </a:lnTo>
                  <a:lnTo>
                    <a:pt x="2012760" y="981672"/>
                  </a:lnTo>
                  <a:lnTo>
                    <a:pt x="2052077" y="965078"/>
                  </a:lnTo>
                  <a:lnTo>
                    <a:pt x="2085389" y="939339"/>
                  </a:lnTo>
                  <a:lnTo>
                    <a:pt x="2111126" y="906025"/>
                  </a:lnTo>
                  <a:lnTo>
                    <a:pt x="2127720" y="866705"/>
                  </a:lnTo>
                  <a:lnTo>
                    <a:pt x="2133600" y="822947"/>
                  </a:lnTo>
                  <a:lnTo>
                    <a:pt x="2133600" y="164591"/>
                  </a:lnTo>
                  <a:lnTo>
                    <a:pt x="2127720" y="120835"/>
                  </a:lnTo>
                  <a:lnTo>
                    <a:pt x="2111126" y="81517"/>
                  </a:lnTo>
                  <a:lnTo>
                    <a:pt x="2085389" y="48206"/>
                  </a:lnTo>
                  <a:lnTo>
                    <a:pt x="2052077" y="22470"/>
                  </a:lnTo>
                  <a:lnTo>
                    <a:pt x="2012760" y="5879"/>
                  </a:lnTo>
                  <a:lnTo>
                    <a:pt x="1969008" y="0"/>
                  </a:lnTo>
                  <a:close/>
                </a:path>
              </a:pathLst>
            </a:custGeom>
            <a:solidFill>
              <a:srgbClr val="000000">
                <a:alpha val="72157"/>
              </a:srgbClr>
            </a:solidFill>
          </p:spPr>
          <p:txBody>
            <a:bodyPr wrap="square" lIns="0" tIns="0" rIns="0" bIns="0" rtlCol="0"/>
            <a:lstStyle/>
            <a:p>
              <a:endParaRPr/>
            </a:p>
          </p:txBody>
        </p:sp>
      </p:grpSp>
      <p:sp>
        <p:nvSpPr>
          <p:cNvPr id="57" name="object 57"/>
          <p:cNvSpPr txBox="1"/>
          <p:nvPr/>
        </p:nvSpPr>
        <p:spPr>
          <a:xfrm>
            <a:off x="496436" y="1808060"/>
            <a:ext cx="159702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9C090"/>
                </a:solidFill>
                <a:latin typeface="Yu Gothic Medium"/>
                <a:cs typeface="Yu Gothic Medium"/>
              </a:rPr>
              <a:t>回収・往還技術</a:t>
            </a:r>
            <a:endParaRPr sz="1800">
              <a:latin typeface="Yu Gothic Medium"/>
              <a:cs typeface="Yu Gothic Medium"/>
            </a:endParaRPr>
          </a:p>
        </p:txBody>
      </p:sp>
      <p:grpSp>
        <p:nvGrpSpPr>
          <p:cNvPr id="58" name="object 58"/>
          <p:cNvGrpSpPr/>
          <p:nvPr/>
        </p:nvGrpSpPr>
        <p:grpSpPr>
          <a:xfrm>
            <a:off x="164592" y="2593848"/>
            <a:ext cx="2240280" cy="1015365"/>
            <a:chOff x="164592" y="2593848"/>
            <a:chExt cx="2240280" cy="1015365"/>
          </a:xfrm>
        </p:grpSpPr>
        <p:pic>
          <p:nvPicPr>
            <p:cNvPr id="59" name="object 59"/>
            <p:cNvPicPr/>
            <p:nvPr/>
          </p:nvPicPr>
          <p:blipFill>
            <a:blip r:embed="rId19" cstate="print"/>
            <a:stretch>
              <a:fillRect/>
            </a:stretch>
          </p:blipFill>
          <p:spPr>
            <a:xfrm>
              <a:off x="164592" y="2593848"/>
              <a:ext cx="2240280" cy="1014983"/>
            </a:xfrm>
            <a:prstGeom prst="rect">
              <a:avLst/>
            </a:prstGeom>
          </p:spPr>
        </p:pic>
        <p:pic>
          <p:nvPicPr>
            <p:cNvPr id="60" name="object 60"/>
            <p:cNvPicPr/>
            <p:nvPr/>
          </p:nvPicPr>
          <p:blipFill>
            <a:blip r:embed="rId20" cstate="print"/>
            <a:stretch>
              <a:fillRect/>
            </a:stretch>
          </p:blipFill>
          <p:spPr>
            <a:xfrm>
              <a:off x="207263" y="2715768"/>
              <a:ext cx="2154936" cy="839724"/>
            </a:xfrm>
            <a:prstGeom prst="rect">
              <a:avLst/>
            </a:prstGeom>
          </p:spPr>
        </p:pic>
        <p:sp>
          <p:nvSpPr>
            <p:cNvPr id="61" name="object 61"/>
            <p:cNvSpPr/>
            <p:nvPr/>
          </p:nvSpPr>
          <p:spPr>
            <a:xfrm>
              <a:off x="207263" y="2613660"/>
              <a:ext cx="2155190" cy="929640"/>
            </a:xfrm>
            <a:custGeom>
              <a:avLst/>
              <a:gdLst/>
              <a:ahLst/>
              <a:cxnLst/>
              <a:rect l="l" t="t" r="r" b="b"/>
              <a:pathLst>
                <a:path w="2155190" h="929639">
                  <a:moveTo>
                    <a:pt x="1999995" y="0"/>
                  </a:moveTo>
                  <a:lnTo>
                    <a:pt x="154940" y="0"/>
                  </a:lnTo>
                  <a:lnTo>
                    <a:pt x="105966" y="7898"/>
                  </a:lnTo>
                  <a:lnTo>
                    <a:pt x="63433" y="29893"/>
                  </a:lnTo>
                  <a:lnTo>
                    <a:pt x="29893" y="63433"/>
                  </a:lnTo>
                  <a:lnTo>
                    <a:pt x="7898" y="105966"/>
                  </a:lnTo>
                  <a:lnTo>
                    <a:pt x="0" y="154939"/>
                  </a:lnTo>
                  <a:lnTo>
                    <a:pt x="0" y="774687"/>
                  </a:lnTo>
                  <a:lnTo>
                    <a:pt x="7898" y="823662"/>
                  </a:lnTo>
                  <a:lnTo>
                    <a:pt x="29893" y="866198"/>
                  </a:lnTo>
                  <a:lnTo>
                    <a:pt x="63433" y="899741"/>
                  </a:lnTo>
                  <a:lnTo>
                    <a:pt x="105966" y="921739"/>
                  </a:lnTo>
                  <a:lnTo>
                    <a:pt x="154940" y="929639"/>
                  </a:lnTo>
                  <a:lnTo>
                    <a:pt x="1999995" y="929639"/>
                  </a:lnTo>
                  <a:lnTo>
                    <a:pt x="2048969" y="921739"/>
                  </a:lnTo>
                  <a:lnTo>
                    <a:pt x="2091502" y="899741"/>
                  </a:lnTo>
                  <a:lnTo>
                    <a:pt x="2125042" y="866198"/>
                  </a:lnTo>
                  <a:lnTo>
                    <a:pt x="2147037" y="823662"/>
                  </a:lnTo>
                  <a:lnTo>
                    <a:pt x="2154936" y="774687"/>
                  </a:lnTo>
                  <a:lnTo>
                    <a:pt x="2154936" y="154939"/>
                  </a:lnTo>
                  <a:lnTo>
                    <a:pt x="2147037" y="105966"/>
                  </a:lnTo>
                  <a:lnTo>
                    <a:pt x="2125042" y="63433"/>
                  </a:lnTo>
                  <a:lnTo>
                    <a:pt x="2091502" y="29893"/>
                  </a:lnTo>
                  <a:lnTo>
                    <a:pt x="2048969" y="7898"/>
                  </a:lnTo>
                  <a:lnTo>
                    <a:pt x="1999995" y="0"/>
                  </a:lnTo>
                  <a:close/>
                </a:path>
              </a:pathLst>
            </a:custGeom>
            <a:solidFill>
              <a:srgbClr val="000000">
                <a:alpha val="72157"/>
              </a:srgbClr>
            </a:solidFill>
          </p:spPr>
          <p:txBody>
            <a:bodyPr wrap="square" lIns="0" tIns="0" rIns="0" bIns="0" rtlCol="0"/>
            <a:lstStyle/>
            <a:p>
              <a:endParaRPr/>
            </a:p>
          </p:txBody>
        </p:sp>
      </p:grpSp>
      <p:sp>
        <p:nvSpPr>
          <p:cNvPr id="62" name="object 62"/>
          <p:cNvSpPr txBox="1"/>
          <p:nvPr/>
        </p:nvSpPr>
        <p:spPr>
          <a:xfrm>
            <a:off x="373564" y="2773057"/>
            <a:ext cx="1821180" cy="574040"/>
          </a:xfrm>
          <a:prstGeom prst="rect">
            <a:avLst/>
          </a:prstGeom>
        </p:spPr>
        <p:txBody>
          <a:bodyPr vert="horz" wrap="square" lIns="0" tIns="12700" rIns="0" bIns="0" rtlCol="0">
            <a:spAutoFit/>
          </a:bodyPr>
          <a:lstStyle/>
          <a:p>
            <a:pPr marL="12700" marR="5080" indent="111125">
              <a:lnSpc>
                <a:spcPct val="100000"/>
              </a:lnSpc>
              <a:spcBef>
                <a:spcPts val="100"/>
              </a:spcBef>
            </a:pPr>
            <a:r>
              <a:rPr sz="1800" spc="-45" dirty="0">
                <a:solidFill>
                  <a:srgbClr val="F9C090"/>
                </a:solidFill>
                <a:latin typeface="Yu Gothic Medium"/>
                <a:cs typeface="Yu Gothic Medium"/>
              </a:rPr>
              <a:t>有人宇宙滞在・拠点システム技術</a:t>
            </a:r>
            <a:endParaRPr sz="1800">
              <a:latin typeface="Yu Gothic Medium"/>
              <a:cs typeface="Yu Gothic Medium"/>
            </a:endParaRPr>
          </a:p>
        </p:txBody>
      </p:sp>
      <p:grpSp>
        <p:nvGrpSpPr>
          <p:cNvPr id="63" name="object 63"/>
          <p:cNvGrpSpPr/>
          <p:nvPr/>
        </p:nvGrpSpPr>
        <p:grpSpPr>
          <a:xfrm>
            <a:off x="2522220" y="2554223"/>
            <a:ext cx="2158365" cy="1092835"/>
            <a:chOff x="2522220" y="2554223"/>
            <a:chExt cx="2158365" cy="1092835"/>
          </a:xfrm>
        </p:grpSpPr>
        <p:pic>
          <p:nvPicPr>
            <p:cNvPr id="64" name="object 64"/>
            <p:cNvPicPr/>
            <p:nvPr/>
          </p:nvPicPr>
          <p:blipFill>
            <a:blip r:embed="rId21" cstate="print"/>
            <a:stretch>
              <a:fillRect/>
            </a:stretch>
          </p:blipFill>
          <p:spPr>
            <a:xfrm>
              <a:off x="2522220" y="2554223"/>
              <a:ext cx="2157984" cy="1092708"/>
            </a:xfrm>
            <a:prstGeom prst="rect">
              <a:avLst/>
            </a:prstGeom>
          </p:spPr>
        </p:pic>
        <p:pic>
          <p:nvPicPr>
            <p:cNvPr id="65" name="object 65"/>
            <p:cNvPicPr/>
            <p:nvPr/>
          </p:nvPicPr>
          <p:blipFill>
            <a:blip r:embed="rId22" cstate="print"/>
            <a:stretch>
              <a:fillRect/>
            </a:stretch>
          </p:blipFill>
          <p:spPr>
            <a:xfrm>
              <a:off x="2634996" y="2715767"/>
              <a:ext cx="1930908" cy="839724"/>
            </a:xfrm>
            <a:prstGeom prst="rect">
              <a:avLst/>
            </a:prstGeom>
          </p:spPr>
        </p:pic>
        <p:sp>
          <p:nvSpPr>
            <p:cNvPr id="66" name="object 66"/>
            <p:cNvSpPr/>
            <p:nvPr/>
          </p:nvSpPr>
          <p:spPr>
            <a:xfrm>
              <a:off x="2564892" y="2574035"/>
              <a:ext cx="2072639" cy="1007744"/>
            </a:xfrm>
            <a:custGeom>
              <a:avLst/>
              <a:gdLst/>
              <a:ahLst/>
              <a:cxnLst/>
              <a:rect l="l" t="t" r="r" b="b"/>
              <a:pathLst>
                <a:path w="2072639" h="1007745">
                  <a:moveTo>
                    <a:pt x="1904745" y="0"/>
                  </a:moveTo>
                  <a:lnTo>
                    <a:pt x="167894" y="0"/>
                  </a:lnTo>
                  <a:lnTo>
                    <a:pt x="123262" y="5997"/>
                  </a:lnTo>
                  <a:lnTo>
                    <a:pt x="83155" y="22923"/>
                  </a:lnTo>
                  <a:lnTo>
                    <a:pt x="49175" y="49175"/>
                  </a:lnTo>
                  <a:lnTo>
                    <a:pt x="22923" y="83155"/>
                  </a:lnTo>
                  <a:lnTo>
                    <a:pt x="5997" y="123262"/>
                  </a:lnTo>
                  <a:lnTo>
                    <a:pt x="0" y="167894"/>
                  </a:lnTo>
                  <a:lnTo>
                    <a:pt x="0" y="839470"/>
                  </a:lnTo>
                  <a:lnTo>
                    <a:pt x="5997" y="884101"/>
                  </a:lnTo>
                  <a:lnTo>
                    <a:pt x="22923" y="924208"/>
                  </a:lnTo>
                  <a:lnTo>
                    <a:pt x="49175" y="958188"/>
                  </a:lnTo>
                  <a:lnTo>
                    <a:pt x="83155" y="984440"/>
                  </a:lnTo>
                  <a:lnTo>
                    <a:pt x="123262" y="1001366"/>
                  </a:lnTo>
                  <a:lnTo>
                    <a:pt x="167894" y="1007364"/>
                  </a:lnTo>
                  <a:lnTo>
                    <a:pt x="1904745" y="1007364"/>
                  </a:lnTo>
                  <a:lnTo>
                    <a:pt x="1949377" y="1001366"/>
                  </a:lnTo>
                  <a:lnTo>
                    <a:pt x="1989484" y="984440"/>
                  </a:lnTo>
                  <a:lnTo>
                    <a:pt x="2023464" y="958188"/>
                  </a:lnTo>
                  <a:lnTo>
                    <a:pt x="2049716" y="924208"/>
                  </a:lnTo>
                  <a:lnTo>
                    <a:pt x="2066642" y="884101"/>
                  </a:lnTo>
                  <a:lnTo>
                    <a:pt x="2072639" y="839470"/>
                  </a:lnTo>
                  <a:lnTo>
                    <a:pt x="2072639" y="167894"/>
                  </a:lnTo>
                  <a:lnTo>
                    <a:pt x="2066642" y="123262"/>
                  </a:lnTo>
                  <a:lnTo>
                    <a:pt x="2049716" y="83155"/>
                  </a:lnTo>
                  <a:lnTo>
                    <a:pt x="2023464" y="49175"/>
                  </a:lnTo>
                  <a:lnTo>
                    <a:pt x="1989484" y="22923"/>
                  </a:lnTo>
                  <a:lnTo>
                    <a:pt x="1949377" y="5997"/>
                  </a:lnTo>
                  <a:lnTo>
                    <a:pt x="1904745" y="0"/>
                  </a:lnTo>
                  <a:close/>
                </a:path>
              </a:pathLst>
            </a:custGeom>
            <a:solidFill>
              <a:srgbClr val="000000">
                <a:alpha val="72157"/>
              </a:srgbClr>
            </a:solidFill>
          </p:spPr>
          <p:txBody>
            <a:bodyPr wrap="square" lIns="0" tIns="0" rIns="0" bIns="0" rtlCol="0"/>
            <a:lstStyle/>
            <a:p>
              <a:endParaRPr/>
            </a:p>
          </p:txBody>
        </p:sp>
      </p:grpSp>
      <p:sp>
        <p:nvSpPr>
          <p:cNvPr id="67" name="object 67"/>
          <p:cNvSpPr txBox="1"/>
          <p:nvPr/>
        </p:nvSpPr>
        <p:spPr>
          <a:xfrm>
            <a:off x="2802864" y="2773045"/>
            <a:ext cx="1597025" cy="574040"/>
          </a:xfrm>
          <a:prstGeom prst="rect">
            <a:avLst/>
          </a:prstGeom>
        </p:spPr>
        <p:txBody>
          <a:bodyPr vert="horz" wrap="square" lIns="0" tIns="12700" rIns="0" bIns="0" rtlCol="0">
            <a:spAutoFit/>
          </a:bodyPr>
          <a:lstStyle/>
          <a:p>
            <a:pPr marL="123825" marR="5080" indent="-111760">
              <a:lnSpc>
                <a:spcPct val="100000"/>
              </a:lnSpc>
              <a:spcBef>
                <a:spcPts val="100"/>
              </a:spcBef>
            </a:pPr>
            <a:r>
              <a:rPr sz="1800" spc="-45" dirty="0">
                <a:solidFill>
                  <a:srgbClr val="F9C090"/>
                </a:solidFill>
                <a:latin typeface="Yu Gothic Medium"/>
                <a:cs typeface="Yu Gothic Medium"/>
              </a:rPr>
              <a:t>宇宙環境利用・宇宙実験技術</a:t>
            </a:r>
            <a:endParaRPr sz="1800">
              <a:latin typeface="Yu Gothic Medium"/>
              <a:cs typeface="Yu Gothic Medium"/>
            </a:endParaRPr>
          </a:p>
        </p:txBody>
      </p:sp>
      <p:grpSp>
        <p:nvGrpSpPr>
          <p:cNvPr id="68" name="object 68"/>
          <p:cNvGrpSpPr/>
          <p:nvPr/>
        </p:nvGrpSpPr>
        <p:grpSpPr>
          <a:xfrm>
            <a:off x="8976359" y="1552955"/>
            <a:ext cx="2190115" cy="792480"/>
            <a:chOff x="8976359" y="1552955"/>
            <a:chExt cx="2190115" cy="792480"/>
          </a:xfrm>
        </p:grpSpPr>
        <p:pic>
          <p:nvPicPr>
            <p:cNvPr id="69" name="object 69"/>
            <p:cNvPicPr/>
            <p:nvPr/>
          </p:nvPicPr>
          <p:blipFill>
            <a:blip r:embed="rId23" cstate="print"/>
            <a:stretch>
              <a:fillRect/>
            </a:stretch>
          </p:blipFill>
          <p:spPr>
            <a:xfrm>
              <a:off x="8976359" y="1552955"/>
              <a:ext cx="2189988" cy="792479"/>
            </a:xfrm>
            <a:prstGeom prst="rect">
              <a:avLst/>
            </a:prstGeom>
          </p:spPr>
        </p:pic>
        <p:pic>
          <p:nvPicPr>
            <p:cNvPr id="70" name="object 70"/>
            <p:cNvPicPr/>
            <p:nvPr/>
          </p:nvPicPr>
          <p:blipFill>
            <a:blip r:embed="rId24" cstate="print"/>
            <a:stretch>
              <a:fillRect/>
            </a:stretch>
          </p:blipFill>
          <p:spPr>
            <a:xfrm>
              <a:off x="9328403" y="1700783"/>
              <a:ext cx="1482852" cy="565403"/>
            </a:xfrm>
            <a:prstGeom prst="rect">
              <a:avLst/>
            </a:prstGeom>
          </p:spPr>
        </p:pic>
        <p:sp>
          <p:nvSpPr>
            <p:cNvPr id="71" name="object 71"/>
            <p:cNvSpPr/>
            <p:nvPr/>
          </p:nvSpPr>
          <p:spPr>
            <a:xfrm>
              <a:off x="9019031" y="1572767"/>
              <a:ext cx="2105025" cy="707390"/>
            </a:xfrm>
            <a:custGeom>
              <a:avLst/>
              <a:gdLst/>
              <a:ahLst/>
              <a:cxnLst/>
              <a:rect l="l" t="t" r="r" b="b"/>
              <a:pathLst>
                <a:path w="2105025" h="707389">
                  <a:moveTo>
                    <a:pt x="1986788" y="0"/>
                  </a:moveTo>
                  <a:lnTo>
                    <a:pt x="117855" y="0"/>
                  </a:lnTo>
                  <a:lnTo>
                    <a:pt x="71982" y="9262"/>
                  </a:lnTo>
                  <a:lnTo>
                    <a:pt x="34520" y="34520"/>
                  </a:lnTo>
                  <a:lnTo>
                    <a:pt x="9262" y="71982"/>
                  </a:lnTo>
                  <a:lnTo>
                    <a:pt x="0" y="117855"/>
                  </a:lnTo>
                  <a:lnTo>
                    <a:pt x="0" y="589267"/>
                  </a:lnTo>
                  <a:lnTo>
                    <a:pt x="9262" y="635148"/>
                  </a:lnTo>
                  <a:lnTo>
                    <a:pt x="34520" y="672614"/>
                  </a:lnTo>
                  <a:lnTo>
                    <a:pt x="71982" y="697873"/>
                  </a:lnTo>
                  <a:lnTo>
                    <a:pt x="117855" y="707135"/>
                  </a:lnTo>
                  <a:lnTo>
                    <a:pt x="1986788" y="707135"/>
                  </a:lnTo>
                  <a:lnTo>
                    <a:pt x="2032661" y="697873"/>
                  </a:lnTo>
                  <a:lnTo>
                    <a:pt x="2070123" y="672614"/>
                  </a:lnTo>
                  <a:lnTo>
                    <a:pt x="2095381" y="635148"/>
                  </a:lnTo>
                  <a:lnTo>
                    <a:pt x="2104644" y="589267"/>
                  </a:lnTo>
                  <a:lnTo>
                    <a:pt x="2104644" y="117855"/>
                  </a:lnTo>
                  <a:lnTo>
                    <a:pt x="2095381" y="71982"/>
                  </a:lnTo>
                  <a:lnTo>
                    <a:pt x="2070123" y="34520"/>
                  </a:lnTo>
                  <a:lnTo>
                    <a:pt x="2032661" y="9262"/>
                  </a:lnTo>
                  <a:lnTo>
                    <a:pt x="1986788" y="0"/>
                  </a:lnTo>
                  <a:close/>
                </a:path>
              </a:pathLst>
            </a:custGeom>
            <a:solidFill>
              <a:srgbClr val="FCEADA">
                <a:alpha val="81961"/>
              </a:srgbClr>
            </a:solidFill>
          </p:spPr>
          <p:txBody>
            <a:bodyPr wrap="square" lIns="0" tIns="0" rIns="0" bIns="0" rtlCol="0"/>
            <a:lstStyle/>
            <a:p>
              <a:endParaRPr/>
            </a:p>
          </p:txBody>
        </p:sp>
      </p:grpSp>
      <p:sp>
        <p:nvSpPr>
          <p:cNvPr id="72" name="object 72"/>
          <p:cNvSpPr txBox="1"/>
          <p:nvPr/>
        </p:nvSpPr>
        <p:spPr>
          <a:xfrm>
            <a:off x="9496069" y="1758429"/>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建設・建機</a:t>
            </a:r>
            <a:endParaRPr sz="1800">
              <a:latin typeface="Yu Gothic Medium"/>
              <a:cs typeface="Yu Gothic Medium"/>
            </a:endParaRPr>
          </a:p>
        </p:txBody>
      </p:sp>
      <p:grpSp>
        <p:nvGrpSpPr>
          <p:cNvPr id="73" name="object 73"/>
          <p:cNvGrpSpPr/>
          <p:nvPr/>
        </p:nvGrpSpPr>
        <p:grpSpPr>
          <a:xfrm>
            <a:off x="6650735" y="1554480"/>
            <a:ext cx="2226945" cy="792480"/>
            <a:chOff x="6650735" y="1554480"/>
            <a:chExt cx="2226945" cy="792480"/>
          </a:xfrm>
        </p:grpSpPr>
        <p:pic>
          <p:nvPicPr>
            <p:cNvPr id="74" name="object 74"/>
            <p:cNvPicPr/>
            <p:nvPr/>
          </p:nvPicPr>
          <p:blipFill>
            <a:blip r:embed="rId25" cstate="print"/>
            <a:stretch>
              <a:fillRect/>
            </a:stretch>
          </p:blipFill>
          <p:spPr>
            <a:xfrm>
              <a:off x="6650735" y="1554480"/>
              <a:ext cx="2226564" cy="792479"/>
            </a:xfrm>
            <a:prstGeom prst="rect">
              <a:avLst/>
            </a:prstGeom>
          </p:spPr>
        </p:pic>
        <p:pic>
          <p:nvPicPr>
            <p:cNvPr id="75" name="object 75"/>
            <p:cNvPicPr/>
            <p:nvPr/>
          </p:nvPicPr>
          <p:blipFill>
            <a:blip r:embed="rId26" cstate="print"/>
            <a:stretch>
              <a:fillRect/>
            </a:stretch>
          </p:blipFill>
          <p:spPr>
            <a:xfrm>
              <a:off x="7245095" y="1702308"/>
              <a:ext cx="1036320" cy="565403"/>
            </a:xfrm>
            <a:prstGeom prst="rect">
              <a:avLst/>
            </a:prstGeom>
          </p:spPr>
        </p:pic>
        <p:sp>
          <p:nvSpPr>
            <p:cNvPr id="76" name="object 76"/>
            <p:cNvSpPr/>
            <p:nvPr/>
          </p:nvSpPr>
          <p:spPr>
            <a:xfrm>
              <a:off x="6693407" y="1574292"/>
              <a:ext cx="2141220" cy="707390"/>
            </a:xfrm>
            <a:custGeom>
              <a:avLst/>
              <a:gdLst/>
              <a:ahLst/>
              <a:cxnLst/>
              <a:rect l="l" t="t" r="r" b="b"/>
              <a:pathLst>
                <a:path w="2141220" h="707389">
                  <a:moveTo>
                    <a:pt x="2023364" y="0"/>
                  </a:moveTo>
                  <a:lnTo>
                    <a:pt x="117855" y="0"/>
                  </a:lnTo>
                  <a:lnTo>
                    <a:pt x="71982" y="9262"/>
                  </a:lnTo>
                  <a:lnTo>
                    <a:pt x="34520" y="34520"/>
                  </a:lnTo>
                  <a:lnTo>
                    <a:pt x="9262" y="71982"/>
                  </a:lnTo>
                  <a:lnTo>
                    <a:pt x="0" y="117855"/>
                  </a:lnTo>
                  <a:lnTo>
                    <a:pt x="0" y="589279"/>
                  </a:lnTo>
                  <a:lnTo>
                    <a:pt x="9262" y="635153"/>
                  </a:lnTo>
                  <a:lnTo>
                    <a:pt x="34520" y="672615"/>
                  </a:lnTo>
                  <a:lnTo>
                    <a:pt x="71982" y="697873"/>
                  </a:lnTo>
                  <a:lnTo>
                    <a:pt x="117855" y="707135"/>
                  </a:lnTo>
                  <a:lnTo>
                    <a:pt x="2023364" y="707135"/>
                  </a:lnTo>
                  <a:lnTo>
                    <a:pt x="2069237" y="697873"/>
                  </a:lnTo>
                  <a:lnTo>
                    <a:pt x="2106699" y="672615"/>
                  </a:lnTo>
                  <a:lnTo>
                    <a:pt x="2131957" y="635153"/>
                  </a:lnTo>
                  <a:lnTo>
                    <a:pt x="2141220" y="589279"/>
                  </a:lnTo>
                  <a:lnTo>
                    <a:pt x="2141220" y="117855"/>
                  </a:lnTo>
                  <a:lnTo>
                    <a:pt x="2131957" y="71982"/>
                  </a:lnTo>
                  <a:lnTo>
                    <a:pt x="2106699" y="34520"/>
                  </a:lnTo>
                  <a:lnTo>
                    <a:pt x="2069237" y="9262"/>
                  </a:lnTo>
                  <a:lnTo>
                    <a:pt x="2023364" y="0"/>
                  </a:lnTo>
                  <a:close/>
                </a:path>
              </a:pathLst>
            </a:custGeom>
            <a:solidFill>
              <a:srgbClr val="FBD4B5">
                <a:alpha val="81961"/>
              </a:srgbClr>
            </a:solidFill>
          </p:spPr>
          <p:txBody>
            <a:bodyPr wrap="square" lIns="0" tIns="0" rIns="0" bIns="0" rtlCol="0"/>
            <a:lstStyle/>
            <a:p>
              <a:endParaRPr/>
            </a:p>
          </p:txBody>
        </p:sp>
      </p:grpSp>
      <p:sp>
        <p:nvSpPr>
          <p:cNvPr id="77" name="object 77"/>
          <p:cNvSpPr txBox="1"/>
          <p:nvPr/>
        </p:nvSpPr>
        <p:spPr>
          <a:xfrm>
            <a:off x="7412964" y="1759623"/>
            <a:ext cx="70421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Yu Gothic Medium"/>
                <a:cs typeface="Yu Gothic Medium"/>
              </a:rPr>
              <a:t>自動車</a:t>
            </a:r>
            <a:endParaRPr sz="1800">
              <a:latin typeface="Yu Gothic Medium"/>
              <a:cs typeface="Yu Gothic Medium"/>
            </a:endParaRPr>
          </a:p>
        </p:txBody>
      </p:sp>
      <p:grpSp>
        <p:nvGrpSpPr>
          <p:cNvPr id="78" name="object 78"/>
          <p:cNvGrpSpPr/>
          <p:nvPr/>
        </p:nvGrpSpPr>
        <p:grpSpPr>
          <a:xfrm>
            <a:off x="6670547" y="4096511"/>
            <a:ext cx="2251075" cy="828040"/>
            <a:chOff x="6670547" y="4096511"/>
            <a:chExt cx="2251075" cy="828040"/>
          </a:xfrm>
        </p:grpSpPr>
        <p:pic>
          <p:nvPicPr>
            <p:cNvPr id="79" name="object 79"/>
            <p:cNvPicPr/>
            <p:nvPr/>
          </p:nvPicPr>
          <p:blipFill>
            <a:blip r:embed="rId27" cstate="print"/>
            <a:stretch>
              <a:fillRect/>
            </a:stretch>
          </p:blipFill>
          <p:spPr>
            <a:xfrm>
              <a:off x="6670547" y="4096511"/>
              <a:ext cx="2250948" cy="827532"/>
            </a:xfrm>
            <a:prstGeom prst="rect">
              <a:avLst/>
            </a:prstGeom>
          </p:spPr>
        </p:pic>
        <p:pic>
          <p:nvPicPr>
            <p:cNvPr id="80" name="object 80"/>
            <p:cNvPicPr/>
            <p:nvPr/>
          </p:nvPicPr>
          <p:blipFill>
            <a:blip r:embed="rId28" cstate="print"/>
            <a:stretch>
              <a:fillRect/>
            </a:stretch>
          </p:blipFill>
          <p:spPr>
            <a:xfrm>
              <a:off x="7165847" y="4261103"/>
              <a:ext cx="1258824" cy="565403"/>
            </a:xfrm>
            <a:prstGeom prst="rect">
              <a:avLst/>
            </a:prstGeom>
          </p:spPr>
        </p:pic>
        <p:sp>
          <p:nvSpPr>
            <p:cNvPr id="81" name="object 81"/>
            <p:cNvSpPr/>
            <p:nvPr/>
          </p:nvSpPr>
          <p:spPr>
            <a:xfrm>
              <a:off x="6713219" y="4116323"/>
              <a:ext cx="2165985" cy="742315"/>
            </a:xfrm>
            <a:custGeom>
              <a:avLst/>
              <a:gdLst/>
              <a:ahLst/>
              <a:cxnLst/>
              <a:rect l="l" t="t" r="r" b="b"/>
              <a:pathLst>
                <a:path w="2165984" h="742314">
                  <a:moveTo>
                    <a:pt x="2041906" y="0"/>
                  </a:moveTo>
                  <a:lnTo>
                    <a:pt x="123698" y="0"/>
                  </a:lnTo>
                  <a:lnTo>
                    <a:pt x="75550" y="9721"/>
                  </a:lnTo>
                  <a:lnTo>
                    <a:pt x="36231" y="36231"/>
                  </a:lnTo>
                  <a:lnTo>
                    <a:pt x="9721" y="75550"/>
                  </a:lnTo>
                  <a:lnTo>
                    <a:pt x="0" y="123698"/>
                  </a:lnTo>
                  <a:lnTo>
                    <a:pt x="0" y="618490"/>
                  </a:lnTo>
                  <a:lnTo>
                    <a:pt x="9721" y="666637"/>
                  </a:lnTo>
                  <a:lnTo>
                    <a:pt x="36231" y="705956"/>
                  </a:lnTo>
                  <a:lnTo>
                    <a:pt x="75550" y="732466"/>
                  </a:lnTo>
                  <a:lnTo>
                    <a:pt x="123698" y="742188"/>
                  </a:lnTo>
                  <a:lnTo>
                    <a:pt x="2041906" y="742188"/>
                  </a:lnTo>
                  <a:lnTo>
                    <a:pt x="2090053" y="732466"/>
                  </a:lnTo>
                  <a:lnTo>
                    <a:pt x="2129372" y="705956"/>
                  </a:lnTo>
                  <a:lnTo>
                    <a:pt x="2155882" y="666637"/>
                  </a:lnTo>
                  <a:lnTo>
                    <a:pt x="2165604" y="618490"/>
                  </a:lnTo>
                  <a:lnTo>
                    <a:pt x="2165604" y="123698"/>
                  </a:lnTo>
                  <a:lnTo>
                    <a:pt x="2155882" y="75550"/>
                  </a:lnTo>
                  <a:lnTo>
                    <a:pt x="2129372" y="36231"/>
                  </a:lnTo>
                  <a:lnTo>
                    <a:pt x="2090053" y="9721"/>
                  </a:lnTo>
                  <a:lnTo>
                    <a:pt x="2041906" y="0"/>
                  </a:lnTo>
                  <a:close/>
                </a:path>
              </a:pathLst>
            </a:custGeom>
            <a:solidFill>
              <a:srgbClr val="FCEADA">
                <a:alpha val="81961"/>
              </a:srgbClr>
            </a:solidFill>
          </p:spPr>
          <p:txBody>
            <a:bodyPr wrap="square" lIns="0" tIns="0" rIns="0" bIns="0" rtlCol="0"/>
            <a:lstStyle/>
            <a:p>
              <a:endParaRPr/>
            </a:p>
          </p:txBody>
        </p:sp>
      </p:grpSp>
      <p:sp>
        <p:nvSpPr>
          <p:cNvPr id="82" name="object 82"/>
          <p:cNvSpPr txBox="1"/>
          <p:nvPr/>
        </p:nvSpPr>
        <p:spPr>
          <a:xfrm>
            <a:off x="7332916" y="4319079"/>
            <a:ext cx="92646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プラント</a:t>
            </a:r>
            <a:endParaRPr sz="1800">
              <a:latin typeface="Yu Gothic Medium"/>
              <a:cs typeface="Yu Gothic Medium"/>
            </a:endParaRPr>
          </a:p>
        </p:txBody>
      </p:sp>
      <p:grpSp>
        <p:nvGrpSpPr>
          <p:cNvPr id="83" name="object 83"/>
          <p:cNvGrpSpPr/>
          <p:nvPr/>
        </p:nvGrpSpPr>
        <p:grpSpPr>
          <a:xfrm>
            <a:off x="9035795" y="3264408"/>
            <a:ext cx="2155190" cy="840105"/>
            <a:chOff x="9035795" y="3264408"/>
            <a:chExt cx="2155190" cy="840105"/>
          </a:xfrm>
        </p:grpSpPr>
        <p:pic>
          <p:nvPicPr>
            <p:cNvPr id="84" name="object 84"/>
            <p:cNvPicPr/>
            <p:nvPr/>
          </p:nvPicPr>
          <p:blipFill>
            <a:blip r:embed="rId29" cstate="print"/>
            <a:stretch>
              <a:fillRect/>
            </a:stretch>
          </p:blipFill>
          <p:spPr>
            <a:xfrm>
              <a:off x="9035795" y="3276600"/>
              <a:ext cx="2154936" cy="748283"/>
            </a:xfrm>
            <a:prstGeom prst="rect">
              <a:avLst/>
            </a:prstGeom>
          </p:spPr>
        </p:pic>
        <p:pic>
          <p:nvPicPr>
            <p:cNvPr id="85" name="object 85"/>
            <p:cNvPicPr/>
            <p:nvPr/>
          </p:nvPicPr>
          <p:blipFill>
            <a:blip r:embed="rId30" cstate="print"/>
            <a:stretch>
              <a:fillRect/>
            </a:stretch>
          </p:blipFill>
          <p:spPr>
            <a:xfrm>
              <a:off x="9148571" y="3264408"/>
              <a:ext cx="1930907" cy="839723"/>
            </a:xfrm>
            <a:prstGeom prst="rect">
              <a:avLst/>
            </a:prstGeom>
          </p:spPr>
        </p:pic>
        <p:sp>
          <p:nvSpPr>
            <p:cNvPr id="86" name="object 86"/>
            <p:cNvSpPr/>
            <p:nvPr/>
          </p:nvSpPr>
          <p:spPr>
            <a:xfrm>
              <a:off x="9078467" y="3296412"/>
              <a:ext cx="2070100" cy="662940"/>
            </a:xfrm>
            <a:custGeom>
              <a:avLst/>
              <a:gdLst/>
              <a:ahLst/>
              <a:cxnLst/>
              <a:rect l="l" t="t" r="r" b="b"/>
              <a:pathLst>
                <a:path w="2070100" h="662939">
                  <a:moveTo>
                    <a:pt x="1959102" y="0"/>
                  </a:moveTo>
                  <a:lnTo>
                    <a:pt x="110489" y="0"/>
                  </a:lnTo>
                  <a:lnTo>
                    <a:pt x="67481" y="8682"/>
                  </a:lnTo>
                  <a:lnTo>
                    <a:pt x="32361" y="32361"/>
                  </a:lnTo>
                  <a:lnTo>
                    <a:pt x="8682" y="67481"/>
                  </a:lnTo>
                  <a:lnTo>
                    <a:pt x="0" y="110489"/>
                  </a:lnTo>
                  <a:lnTo>
                    <a:pt x="0" y="552449"/>
                  </a:lnTo>
                  <a:lnTo>
                    <a:pt x="8682" y="595458"/>
                  </a:lnTo>
                  <a:lnTo>
                    <a:pt x="32361" y="630578"/>
                  </a:lnTo>
                  <a:lnTo>
                    <a:pt x="67481" y="654257"/>
                  </a:lnTo>
                  <a:lnTo>
                    <a:pt x="110489" y="662939"/>
                  </a:lnTo>
                  <a:lnTo>
                    <a:pt x="1959102" y="662939"/>
                  </a:lnTo>
                  <a:lnTo>
                    <a:pt x="2002110" y="654257"/>
                  </a:lnTo>
                  <a:lnTo>
                    <a:pt x="2037230" y="630578"/>
                  </a:lnTo>
                  <a:lnTo>
                    <a:pt x="2060909" y="595458"/>
                  </a:lnTo>
                  <a:lnTo>
                    <a:pt x="2069592" y="552449"/>
                  </a:lnTo>
                  <a:lnTo>
                    <a:pt x="2069592" y="110489"/>
                  </a:lnTo>
                  <a:lnTo>
                    <a:pt x="2060909" y="67481"/>
                  </a:lnTo>
                  <a:lnTo>
                    <a:pt x="2037230" y="32361"/>
                  </a:lnTo>
                  <a:lnTo>
                    <a:pt x="2002110" y="8682"/>
                  </a:lnTo>
                  <a:lnTo>
                    <a:pt x="1959102" y="0"/>
                  </a:lnTo>
                  <a:close/>
                </a:path>
              </a:pathLst>
            </a:custGeom>
            <a:solidFill>
              <a:srgbClr val="FCEADA">
                <a:alpha val="81961"/>
              </a:srgbClr>
            </a:solidFill>
          </p:spPr>
          <p:txBody>
            <a:bodyPr wrap="square" lIns="0" tIns="0" rIns="0" bIns="0" rtlCol="0"/>
            <a:lstStyle/>
            <a:p>
              <a:endParaRPr/>
            </a:p>
          </p:txBody>
        </p:sp>
      </p:grpSp>
      <p:sp>
        <p:nvSpPr>
          <p:cNvPr id="87" name="object 87"/>
          <p:cNvSpPr txBox="1"/>
          <p:nvPr/>
        </p:nvSpPr>
        <p:spPr>
          <a:xfrm>
            <a:off x="9315615" y="3321939"/>
            <a:ext cx="1597025" cy="574040"/>
          </a:xfrm>
          <a:prstGeom prst="rect">
            <a:avLst/>
          </a:prstGeom>
        </p:spPr>
        <p:txBody>
          <a:bodyPr vert="horz" wrap="square" lIns="0" tIns="12700" rIns="0" bIns="0" rtlCol="0">
            <a:spAutoFit/>
          </a:bodyPr>
          <a:lstStyle/>
          <a:p>
            <a:pPr algn="ctr">
              <a:lnSpc>
                <a:spcPct val="100000"/>
              </a:lnSpc>
              <a:spcBef>
                <a:spcPts val="100"/>
              </a:spcBef>
            </a:pPr>
            <a:r>
              <a:rPr sz="1800" spc="-35" dirty="0">
                <a:latin typeface="Yu Gothic Medium"/>
                <a:cs typeface="Yu Gothic Medium"/>
              </a:rPr>
              <a:t>通信局</a:t>
            </a:r>
            <a:endParaRPr sz="1800">
              <a:latin typeface="Yu Gothic Medium"/>
              <a:cs typeface="Yu Gothic Medium"/>
            </a:endParaRPr>
          </a:p>
          <a:p>
            <a:pPr algn="ctr">
              <a:lnSpc>
                <a:spcPct val="100000"/>
              </a:lnSpc>
            </a:pPr>
            <a:r>
              <a:rPr sz="1800" spc="-45" dirty="0">
                <a:latin typeface="Yu Gothic Medium"/>
                <a:cs typeface="Yu Gothic Medium"/>
              </a:rPr>
              <a:t>インターネット</a:t>
            </a:r>
            <a:endParaRPr sz="1800">
              <a:latin typeface="Yu Gothic Medium"/>
              <a:cs typeface="Yu Gothic Medium"/>
            </a:endParaRPr>
          </a:p>
        </p:txBody>
      </p:sp>
      <p:grpSp>
        <p:nvGrpSpPr>
          <p:cNvPr id="88" name="object 88"/>
          <p:cNvGrpSpPr/>
          <p:nvPr/>
        </p:nvGrpSpPr>
        <p:grpSpPr>
          <a:xfrm>
            <a:off x="9102852" y="4962144"/>
            <a:ext cx="2155190" cy="757555"/>
            <a:chOff x="9102852" y="4962144"/>
            <a:chExt cx="2155190" cy="757555"/>
          </a:xfrm>
        </p:grpSpPr>
        <p:pic>
          <p:nvPicPr>
            <p:cNvPr id="89" name="object 89"/>
            <p:cNvPicPr/>
            <p:nvPr/>
          </p:nvPicPr>
          <p:blipFill>
            <a:blip r:embed="rId31" cstate="print"/>
            <a:stretch>
              <a:fillRect/>
            </a:stretch>
          </p:blipFill>
          <p:spPr>
            <a:xfrm>
              <a:off x="9102852" y="4962144"/>
              <a:ext cx="2154936" cy="757428"/>
            </a:xfrm>
            <a:prstGeom prst="rect">
              <a:avLst/>
            </a:prstGeom>
          </p:spPr>
        </p:pic>
        <p:pic>
          <p:nvPicPr>
            <p:cNvPr id="90" name="object 90"/>
            <p:cNvPicPr/>
            <p:nvPr/>
          </p:nvPicPr>
          <p:blipFill>
            <a:blip r:embed="rId32" cstate="print"/>
            <a:stretch>
              <a:fillRect/>
            </a:stretch>
          </p:blipFill>
          <p:spPr>
            <a:xfrm>
              <a:off x="9549384" y="5093208"/>
              <a:ext cx="1258824" cy="565404"/>
            </a:xfrm>
            <a:prstGeom prst="rect">
              <a:avLst/>
            </a:prstGeom>
          </p:spPr>
        </p:pic>
        <p:sp>
          <p:nvSpPr>
            <p:cNvPr id="91" name="object 91"/>
            <p:cNvSpPr/>
            <p:nvPr/>
          </p:nvSpPr>
          <p:spPr>
            <a:xfrm>
              <a:off x="9145524" y="4981956"/>
              <a:ext cx="2070100" cy="672465"/>
            </a:xfrm>
            <a:custGeom>
              <a:avLst/>
              <a:gdLst/>
              <a:ahLst/>
              <a:cxnLst/>
              <a:rect l="l" t="t" r="r" b="b"/>
              <a:pathLst>
                <a:path w="2070100" h="672464">
                  <a:moveTo>
                    <a:pt x="1957577" y="0"/>
                  </a:moveTo>
                  <a:lnTo>
                    <a:pt x="112014" y="0"/>
                  </a:lnTo>
                  <a:lnTo>
                    <a:pt x="68413" y="8802"/>
                  </a:lnTo>
                  <a:lnTo>
                    <a:pt x="32808" y="32808"/>
                  </a:lnTo>
                  <a:lnTo>
                    <a:pt x="8802" y="68413"/>
                  </a:lnTo>
                  <a:lnTo>
                    <a:pt x="0" y="112014"/>
                  </a:lnTo>
                  <a:lnTo>
                    <a:pt x="0" y="560070"/>
                  </a:lnTo>
                  <a:lnTo>
                    <a:pt x="8802" y="603670"/>
                  </a:lnTo>
                  <a:lnTo>
                    <a:pt x="32808" y="639275"/>
                  </a:lnTo>
                  <a:lnTo>
                    <a:pt x="68413" y="663281"/>
                  </a:lnTo>
                  <a:lnTo>
                    <a:pt x="112014" y="672084"/>
                  </a:lnTo>
                  <a:lnTo>
                    <a:pt x="1957577" y="672084"/>
                  </a:lnTo>
                  <a:lnTo>
                    <a:pt x="2001178" y="663281"/>
                  </a:lnTo>
                  <a:lnTo>
                    <a:pt x="2036783" y="639275"/>
                  </a:lnTo>
                  <a:lnTo>
                    <a:pt x="2060789" y="603670"/>
                  </a:lnTo>
                  <a:lnTo>
                    <a:pt x="2069592" y="560070"/>
                  </a:lnTo>
                  <a:lnTo>
                    <a:pt x="2069592" y="112014"/>
                  </a:lnTo>
                  <a:lnTo>
                    <a:pt x="2060789" y="68413"/>
                  </a:lnTo>
                  <a:lnTo>
                    <a:pt x="2036783" y="32808"/>
                  </a:lnTo>
                  <a:lnTo>
                    <a:pt x="2001178" y="8802"/>
                  </a:lnTo>
                  <a:lnTo>
                    <a:pt x="1957577" y="0"/>
                  </a:lnTo>
                  <a:close/>
                </a:path>
              </a:pathLst>
            </a:custGeom>
            <a:solidFill>
              <a:srgbClr val="FCEADA">
                <a:alpha val="81961"/>
              </a:srgbClr>
            </a:solidFill>
          </p:spPr>
          <p:txBody>
            <a:bodyPr wrap="square" lIns="0" tIns="0" rIns="0" bIns="0" rtlCol="0"/>
            <a:lstStyle/>
            <a:p>
              <a:endParaRPr/>
            </a:p>
          </p:txBody>
        </p:sp>
      </p:grpSp>
      <p:sp>
        <p:nvSpPr>
          <p:cNvPr id="92" name="object 92"/>
          <p:cNvSpPr txBox="1"/>
          <p:nvPr/>
        </p:nvSpPr>
        <p:spPr>
          <a:xfrm>
            <a:off x="9717099" y="5149913"/>
            <a:ext cx="92646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発電技術</a:t>
            </a:r>
            <a:endParaRPr sz="1800">
              <a:latin typeface="Yu Gothic Medium"/>
              <a:cs typeface="Yu Gothic Medium"/>
            </a:endParaRPr>
          </a:p>
        </p:txBody>
      </p:sp>
      <p:grpSp>
        <p:nvGrpSpPr>
          <p:cNvPr id="93" name="object 93"/>
          <p:cNvGrpSpPr/>
          <p:nvPr/>
        </p:nvGrpSpPr>
        <p:grpSpPr>
          <a:xfrm>
            <a:off x="8965692" y="2423160"/>
            <a:ext cx="2200910" cy="748665"/>
            <a:chOff x="8965692" y="2423160"/>
            <a:chExt cx="2200910" cy="748665"/>
          </a:xfrm>
        </p:grpSpPr>
        <p:pic>
          <p:nvPicPr>
            <p:cNvPr id="94" name="object 94"/>
            <p:cNvPicPr/>
            <p:nvPr/>
          </p:nvPicPr>
          <p:blipFill>
            <a:blip r:embed="rId33" cstate="print"/>
            <a:stretch>
              <a:fillRect/>
            </a:stretch>
          </p:blipFill>
          <p:spPr>
            <a:xfrm>
              <a:off x="8965692" y="2423160"/>
              <a:ext cx="2200655" cy="748284"/>
            </a:xfrm>
            <a:prstGeom prst="rect">
              <a:avLst/>
            </a:prstGeom>
          </p:spPr>
        </p:pic>
        <p:pic>
          <p:nvPicPr>
            <p:cNvPr id="95" name="object 95"/>
            <p:cNvPicPr/>
            <p:nvPr/>
          </p:nvPicPr>
          <p:blipFill>
            <a:blip r:embed="rId34" cstate="print"/>
            <a:stretch>
              <a:fillRect/>
            </a:stretch>
          </p:blipFill>
          <p:spPr>
            <a:xfrm>
              <a:off x="9325356" y="2549652"/>
              <a:ext cx="1482852" cy="565403"/>
            </a:xfrm>
            <a:prstGeom prst="rect">
              <a:avLst/>
            </a:prstGeom>
          </p:spPr>
        </p:pic>
        <p:sp>
          <p:nvSpPr>
            <p:cNvPr id="96" name="object 96"/>
            <p:cNvSpPr/>
            <p:nvPr/>
          </p:nvSpPr>
          <p:spPr>
            <a:xfrm>
              <a:off x="9008364" y="2442972"/>
              <a:ext cx="2115820" cy="662940"/>
            </a:xfrm>
            <a:custGeom>
              <a:avLst/>
              <a:gdLst/>
              <a:ahLst/>
              <a:cxnLst/>
              <a:rect l="l" t="t" r="r" b="b"/>
              <a:pathLst>
                <a:path w="2115820" h="662939">
                  <a:moveTo>
                    <a:pt x="2004822" y="0"/>
                  </a:moveTo>
                  <a:lnTo>
                    <a:pt x="110489" y="0"/>
                  </a:lnTo>
                  <a:lnTo>
                    <a:pt x="67481" y="8682"/>
                  </a:lnTo>
                  <a:lnTo>
                    <a:pt x="32361" y="32361"/>
                  </a:lnTo>
                  <a:lnTo>
                    <a:pt x="8682" y="67481"/>
                  </a:lnTo>
                  <a:lnTo>
                    <a:pt x="0" y="110489"/>
                  </a:lnTo>
                  <a:lnTo>
                    <a:pt x="0" y="552449"/>
                  </a:lnTo>
                  <a:lnTo>
                    <a:pt x="8682" y="595458"/>
                  </a:lnTo>
                  <a:lnTo>
                    <a:pt x="32361" y="630578"/>
                  </a:lnTo>
                  <a:lnTo>
                    <a:pt x="67481" y="654257"/>
                  </a:lnTo>
                  <a:lnTo>
                    <a:pt x="110489" y="662939"/>
                  </a:lnTo>
                  <a:lnTo>
                    <a:pt x="2004822" y="662939"/>
                  </a:lnTo>
                  <a:lnTo>
                    <a:pt x="2047830" y="654257"/>
                  </a:lnTo>
                  <a:lnTo>
                    <a:pt x="2082950" y="630578"/>
                  </a:lnTo>
                  <a:lnTo>
                    <a:pt x="2106629" y="595458"/>
                  </a:lnTo>
                  <a:lnTo>
                    <a:pt x="2115312" y="552449"/>
                  </a:lnTo>
                  <a:lnTo>
                    <a:pt x="2115312" y="110489"/>
                  </a:lnTo>
                  <a:lnTo>
                    <a:pt x="2106629" y="67481"/>
                  </a:lnTo>
                  <a:lnTo>
                    <a:pt x="2082950" y="32361"/>
                  </a:lnTo>
                  <a:lnTo>
                    <a:pt x="2047830" y="8682"/>
                  </a:lnTo>
                  <a:lnTo>
                    <a:pt x="2004822" y="0"/>
                  </a:lnTo>
                  <a:close/>
                </a:path>
              </a:pathLst>
            </a:custGeom>
            <a:solidFill>
              <a:srgbClr val="FCEADA">
                <a:alpha val="81961"/>
              </a:srgbClr>
            </a:solidFill>
          </p:spPr>
          <p:txBody>
            <a:bodyPr wrap="square" lIns="0" tIns="0" rIns="0" bIns="0" rtlCol="0"/>
            <a:lstStyle/>
            <a:p>
              <a:endParaRPr/>
            </a:p>
          </p:txBody>
        </p:sp>
      </p:grpSp>
      <p:sp>
        <p:nvSpPr>
          <p:cNvPr id="97" name="object 97"/>
          <p:cNvSpPr txBox="1"/>
          <p:nvPr/>
        </p:nvSpPr>
        <p:spPr>
          <a:xfrm>
            <a:off x="9491726" y="2606751"/>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医療・健康</a:t>
            </a:r>
            <a:endParaRPr sz="1800">
              <a:latin typeface="Yu Gothic Medium"/>
              <a:cs typeface="Yu Gothic Medium"/>
            </a:endParaRPr>
          </a:p>
        </p:txBody>
      </p:sp>
      <p:grpSp>
        <p:nvGrpSpPr>
          <p:cNvPr id="98" name="object 98"/>
          <p:cNvGrpSpPr/>
          <p:nvPr/>
        </p:nvGrpSpPr>
        <p:grpSpPr>
          <a:xfrm>
            <a:off x="6675119" y="3252215"/>
            <a:ext cx="2273935" cy="840105"/>
            <a:chOff x="6675119" y="3252215"/>
            <a:chExt cx="2273935" cy="840105"/>
          </a:xfrm>
        </p:grpSpPr>
        <p:pic>
          <p:nvPicPr>
            <p:cNvPr id="99" name="object 99"/>
            <p:cNvPicPr/>
            <p:nvPr/>
          </p:nvPicPr>
          <p:blipFill>
            <a:blip r:embed="rId35" cstate="print"/>
            <a:stretch>
              <a:fillRect/>
            </a:stretch>
          </p:blipFill>
          <p:spPr>
            <a:xfrm>
              <a:off x="6675119" y="3264407"/>
              <a:ext cx="2273807" cy="748283"/>
            </a:xfrm>
            <a:prstGeom prst="rect">
              <a:avLst/>
            </a:prstGeom>
          </p:spPr>
        </p:pic>
        <p:pic>
          <p:nvPicPr>
            <p:cNvPr id="100" name="object 100"/>
            <p:cNvPicPr/>
            <p:nvPr/>
          </p:nvPicPr>
          <p:blipFill>
            <a:blip r:embed="rId36" cstate="print"/>
            <a:stretch>
              <a:fillRect/>
            </a:stretch>
          </p:blipFill>
          <p:spPr>
            <a:xfrm>
              <a:off x="7182611" y="3252215"/>
              <a:ext cx="1258824" cy="839724"/>
            </a:xfrm>
            <a:prstGeom prst="rect">
              <a:avLst/>
            </a:prstGeom>
          </p:spPr>
        </p:pic>
        <p:sp>
          <p:nvSpPr>
            <p:cNvPr id="101" name="object 101"/>
            <p:cNvSpPr/>
            <p:nvPr/>
          </p:nvSpPr>
          <p:spPr>
            <a:xfrm>
              <a:off x="6717791" y="3284219"/>
              <a:ext cx="2188845" cy="662940"/>
            </a:xfrm>
            <a:custGeom>
              <a:avLst/>
              <a:gdLst/>
              <a:ahLst/>
              <a:cxnLst/>
              <a:rect l="l" t="t" r="r" b="b"/>
              <a:pathLst>
                <a:path w="2188845" h="662939">
                  <a:moveTo>
                    <a:pt x="2077974" y="0"/>
                  </a:moveTo>
                  <a:lnTo>
                    <a:pt x="110489" y="0"/>
                  </a:lnTo>
                  <a:lnTo>
                    <a:pt x="67481" y="8682"/>
                  </a:lnTo>
                  <a:lnTo>
                    <a:pt x="32361" y="32361"/>
                  </a:lnTo>
                  <a:lnTo>
                    <a:pt x="8682" y="67481"/>
                  </a:lnTo>
                  <a:lnTo>
                    <a:pt x="0" y="110489"/>
                  </a:lnTo>
                  <a:lnTo>
                    <a:pt x="0" y="552437"/>
                  </a:lnTo>
                  <a:lnTo>
                    <a:pt x="8682" y="595452"/>
                  </a:lnTo>
                  <a:lnTo>
                    <a:pt x="32361" y="630577"/>
                  </a:lnTo>
                  <a:lnTo>
                    <a:pt x="67481" y="654257"/>
                  </a:lnTo>
                  <a:lnTo>
                    <a:pt x="110489" y="662939"/>
                  </a:lnTo>
                  <a:lnTo>
                    <a:pt x="2077974" y="662939"/>
                  </a:lnTo>
                  <a:lnTo>
                    <a:pt x="2120982" y="654257"/>
                  </a:lnTo>
                  <a:lnTo>
                    <a:pt x="2156102" y="630577"/>
                  </a:lnTo>
                  <a:lnTo>
                    <a:pt x="2179781" y="595452"/>
                  </a:lnTo>
                  <a:lnTo>
                    <a:pt x="2188464" y="552437"/>
                  </a:lnTo>
                  <a:lnTo>
                    <a:pt x="2188464" y="110489"/>
                  </a:lnTo>
                  <a:lnTo>
                    <a:pt x="2179781" y="67481"/>
                  </a:lnTo>
                  <a:lnTo>
                    <a:pt x="2156102" y="32361"/>
                  </a:lnTo>
                  <a:lnTo>
                    <a:pt x="2120982" y="8682"/>
                  </a:lnTo>
                  <a:lnTo>
                    <a:pt x="2077974" y="0"/>
                  </a:lnTo>
                  <a:close/>
                </a:path>
              </a:pathLst>
            </a:custGeom>
            <a:solidFill>
              <a:srgbClr val="FCEADA">
                <a:alpha val="81961"/>
              </a:srgbClr>
            </a:solidFill>
          </p:spPr>
          <p:txBody>
            <a:bodyPr wrap="square" lIns="0" tIns="0" rIns="0" bIns="0" rtlCol="0"/>
            <a:lstStyle/>
            <a:p>
              <a:endParaRPr/>
            </a:p>
          </p:txBody>
        </p:sp>
      </p:grpSp>
      <p:sp>
        <p:nvSpPr>
          <p:cNvPr id="102" name="object 102"/>
          <p:cNvSpPr txBox="1"/>
          <p:nvPr/>
        </p:nvSpPr>
        <p:spPr>
          <a:xfrm>
            <a:off x="7349718" y="3309797"/>
            <a:ext cx="926465" cy="574040"/>
          </a:xfrm>
          <a:prstGeom prst="rect">
            <a:avLst/>
          </a:prstGeom>
        </p:spPr>
        <p:txBody>
          <a:bodyPr vert="horz" wrap="square" lIns="0" tIns="12700" rIns="0" bIns="0" rtlCol="0">
            <a:spAutoFit/>
          </a:bodyPr>
          <a:lstStyle/>
          <a:p>
            <a:pPr marL="12700" marR="5080" indent="222250">
              <a:lnSpc>
                <a:spcPct val="100000"/>
              </a:lnSpc>
              <a:spcBef>
                <a:spcPts val="100"/>
              </a:spcBef>
            </a:pPr>
            <a:r>
              <a:rPr sz="1800" spc="-15" dirty="0">
                <a:latin typeface="Yu Gothic Medium"/>
                <a:cs typeface="Yu Gothic Medium"/>
              </a:rPr>
              <a:t>観光</a:t>
            </a:r>
            <a:r>
              <a:rPr sz="1800" spc="-35" dirty="0">
                <a:latin typeface="Yu Gothic Medium"/>
                <a:cs typeface="Yu Gothic Medium"/>
              </a:rPr>
              <a:t>エンタメ</a:t>
            </a:r>
            <a:endParaRPr sz="1800">
              <a:latin typeface="Yu Gothic Medium"/>
              <a:cs typeface="Yu Gothic Medium"/>
            </a:endParaRPr>
          </a:p>
        </p:txBody>
      </p:sp>
      <p:grpSp>
        <p:nvGrpSpPr>
          <p:cNvPr id="103" name="object 103"/>
          <p:cNvGrpSpPr/>
          <p:nvPr/>
        </p:nvGrpSpPr>
        <p:grpSpPr>
          <a:xfrm>
            <a:off x="6664452" y="5007864"/>
            <a:ext cx="2308860" cy="756285"/>
            <a:chOff x="6664452" y="5007864"/>
            <a:chExt cx="2308860" cy="756285"/>
          </a:xfrm>
        </p:grpSpPr>
        <p:pic>
          <p:nvPicPr>
            <p:cNvPr id="104" name="object 104"/>
            <p:cNvPicPr/>
            <p:nvPr/>
          </p:nvPicPr>
          <p:blipFill>
            <a:blip r:embed="rId37" cstate="print"/>
            <a:stretch>
              <a:fillRect/>
            </a:stretch>
          </p:blipFill>
          <p:spPr>
            <a:xfrm>
              <a:off x="6664452" y="5007864"/>
              <a:ext cx="2308859" cy="755904"/>
            </a:xfrm>
            <a:prstGeom prst="rect">
              <a:avLst/>
            </a:prstGeom>
          </p:spPr>
        </p:pic>
        <p:pic>
          <p:nvPicPr>
            <p:cNvPr id="105" name="object 105"/>
            <p:cNvPicPr/>
            <p:nvPr/>
          </p:nvPicPr>
          <p:blipFill>
            <a:blip r:embed="rId38" cstate="print"/>
            <a:stretch>
              <a:fillRect/>
            </a:stretch>
          </p:blipFill>
          <p:spPr>
            <a:xfrm>
              <a:off x="7190232" y="5137404"/>
              <a:ext cx="1258824" cy="565404"/>
            </a:xfrm>
            <a:prstGeom prst="rect">
              <a:avLst/>
            </a:prstGeom>
          </p:spPr>
        </p:pic>
        <p:sp>
          <p:nvSpPr>
            <p:cNvPr id="106" name="object 106"/>
            <p:cNvSpPr/>
            <p:nvPr/>
          </p:nvSpPr>
          <p:spPr>
            <a:xfrm>
              <a:off x="6707124" y="5027676"/>
              <a:ext cx="2223770" cy="670560"/>
            </a:xfrm>
            <a:custGeom>
              <a:avLst/>
              <a:gdLst/>
              <a:ahLst/>
              <a:cxnLst/>
              <a:rect l="l" t="t" r="r" b="b"/>
              <a:pathLst>
                <a:path w="2223770" h="670560">
                  <a:moveTo>
                    <a:pt x="2111756" y="0"/>
                  </a:moveTo>
                  <a:lnTo>
                    <a:pt x="111760" y="0"/>
                  </a:lnTo>
                  <a:lnTo>
                    <a:pt x="68258" y="8782"/>
                  </a:lnTo>
                  <a:lnTo>
                    <a:pt x="32734" y="32734"/>
                  </a:lnTo>
                  <a:lnTo>
                    <a:pt x="8782" y="68258"/>
                  </a:lnTo>
                  <a:lnTo>
                    <a:pt x="0" y="111760"/>
                  </a:lnTo>
                  <a:lnTo>
                    <a:pt x="0" y="558800"/>
                  </a:lnTo>
                  <a:lnTo>
                    <a:pt x="8782" y="602301"/>
                  </a:lnTo>
                  <a:lnTo>
                    <a:pt x="32734" y="637825"/>
                  </a:lnTo>
                  <a:lnTo>
                    <a:pt x="68258" y="661777"/>
                  </a:lnTo>
                  <a:lnTo>
                    <a:pt x="111760" y="670560"/>
                  </a:lnTo>
                  <a:lnTo>
                    <a:pt x="2111756" y="670560"/>
                  </a:lnTo>
                  <a:lnTo>
                    <a:pt x="2155257" y="661777"/>
                  </a:lnTo>
                  <a:lnTo>
                    <a:pt x="2190781" y="637825"/>
                  </a:lnTo>
                  <a:lnTo>
                    <a:pt x="2214733" y="602301"/>
                  </a:lnTo>
                  <a:lnTo>
                    <a:pt x="2223516" y="558800"/>
                  </a:lnTo>
                  <a:lnTo>
                    <a:pt x="2223516" y="111760"/>
                  </a:lnTo>
                  <a:lnTo>
                    <a:pt x="2214733" y="68258"/>
                  </a:lnTo>
                  <a:lnTo>
                    <a:pt x="2190781" y="32734"/>
                  </a:lnTo>
                  <a:lnTo>
                    <a:pt x="2155257" y="8782"/>
                  </a:lnTo>
                  <a:lnTo>
                    <a:pt x="2111756" y="0"/>
                  </a:lnTo>
                  <a:close/>
                </a:path>
              </a:pathLst>
            </a:custGeom>
            <a:solidFill>
              <a:srgbClr val="FCEADA">
                <a:alpha val="81961"/>
              </a:srgbClr>
            </a:solidFill>
          </p:spPr>
          <p:txBody>
            <a:bodyPr wrap="square" lIns="0" tIns="0" rIns="0" bIns="0" rtlCol="0"/>
            <a:lstStyle/>
            <a:p>
              <a:endParaRPr/>
            </a:p>
          </p:txBody>
        </p:sp>
      </p:grpSp>
      <p:sp>
        <p:nvSpPr>
          <p:cNvPr id="107" name="object 107"/>
          <p:cNvSpPr txBox="1"/>
          <p:nvPr/>
        </p:nvSpPr>
        <p:spPr>
          <a:xfrm>
            <a:off x="7356919" y="5194718"/>
            <a:ext cx="92646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アパレル</a:t>
            </a:r>
            <a:endParaRPr sz="1800">
              <a:latin typeface="Yu Gothic Medium"/>
              <a:cs typeface="Yu Gothic Medium"/>
            </a:endParaRPr>
          </a:p>
        </p:txBody>
      </p:sp>
      <p:grpSp>
        <p:nvGrpSpPr>
          <p:cNvPr id="108" name="object 108"/>
          <p:cNvGrpSpPr/>
          <p:nvPr/>
        </p:nvGrpSpPr>
        <p:grpSpPr>
          <a:xfrm>
            <a:off x="9102852" y="4110228"/>
            <a:ext cx="2155190" cy="805180"/>
            <a:chOff x="9102852" y="4110228"/>
            <a:chExt cx="2155190" cy="805180"/>
          </a:xfrm>
        </p:grpSpPr>
        <p:pic>
          <p:nvPicPr>
            <p:cNvPr id="109" name="object 109"/>
            <p:cNvPicPr/>
            <p:nvPr/>
          </p:nvPicPr>
          <p:blipFill>
            <a:blip r:embed="rId39" cstate="print"/>
            <a:stretch>
              <a:fillRect/>
            </a:stretch>
          </p:blipFill>
          <p:spPr>
            <a:xfrm>
              <a:off x="9102852" y="4110228"/>
              <a:ext cx="2154936" cy="804672"/>
            </a:xfrm>
            <a:prstGeom prst="rect">
              <a:avLst/>
            </a:prstGeom>
          </p:spPr>
        </p:pic>
        <p:pic>
          <p:nvPicPr>
            <p:cNvPr id="110" name="object 110"/>
            <p:cNvPicPr/>
            <p:nvPr/>
          </p:nvPicPr>
          <p:blipFill>
            <a:blip r:embed="rId40" cstate="print"/>
            <a:stretch>
              <a:fillRect/>
            </a:stretch>
          </p:blipFill>
          <p:spPr>
            <a:xfrm>
              <a:off x="9438132" y="4264152"/>
              <a:ext cx="1482852" cy="565404"/>
            </a:xfrm>
            <a:prstGeom prst="rect">
              <a:avLst/>
            </a:prstGeom>
          </p:spPr>
        </p:pic>
        <p:sp>
          <p:nvSpPr>
            <p:cNvPr id="111" name="object 111"/>
            <p:cNvSpPr/>
            <p:nvPr/>
          </p:nvSpPr>
          <p:spPr>
            <a:xfrm>
              <a:off x="9145524" y="4130040"/>
              <a:ext cx="2070100" cy="719455"/>
            </a:xfrm>
            <a:custGeom>
              <a:avLst/>
              <a:gdLst/>
              <a:ahLst/>
              <a:cxnLst/>
              <a:rect l="l" t="t" r="r" b="b"/>
              <a:pathLst>
                <a:path w="2070100" h="719454">
                  <a:moveTo>
                    <a:pt x="1949704" y="0"/>
                  </a:moveTo>
                  <a:lnTo>
                    <a:pt x="119888" y="0"/>
                  </a:lnTo>
                  <a:lnTo>
                    <a:pt x="73225" y="9420"/>
                  </a:lnTo>
                  <a:lnTo>
                    <a:pt x="35117" y="35112"/>
                  </a:lnTo>
                  <a:lnTo>
                    <a:pt x="9422" y="73219"/>
                  </a:lnTo>
                  <a:lnTo>
                    <a:pt x="0" y="119887"/>
                  </a:lnTo>
                  <a:lnTo>
                    <a:pt x="0" y="599427"/>
                  </a:lnTo>
                  <a:lnTo>
                    <a:pt x="9422" y="646097"/>
                  </a:lnTo>
                  <a:lnTo>
                    <a:pt x="35117" y="684209"/>
                  </a:lnTo>
                  <a:lnTo>
                    <a:pt x="73225" y="709905"/>
                  </a:lnTo>
                  <a:lnTo>
                    <a:pt x="119888" y="719328"/>
                  </a:lnTo>
                  <a:lnTo>
                    <a:pt x="1949704" y="719328"/>
                  </a:lnTo>
                  <a:lnTo>
                    <a:pt x="1996366" y="709905"/>
                  </a:lnTo>
                  <a:lnTo>
                    <a:pt x="2034474" y="684209"/>
                  </a:lnTo>
                  <a:lnTo>
                    <a:pt x="2060169" y="646097"/>
                  </a:lnTo>
                  <a:lnTo>
                    <a:pt x="2069592" y="599427"/>
                  </a:lnTo>
                  <a:lnTo>
                    <a:pt x="2069592" y="119887"/>
                  </a:lnTo>
                  <a:lnTo>
                    <a:pt x="2060169" y="73219"/>
                  </a:lnTo>
                  <a:lnTo>
                    <a:pt x="2034474" y="35112"/>
                  </a:lnTo>
                  <a:lnTo>
                    <a:pt x="1996366" y="9420"/>
                  </a:lnTo>
                  <a:lnTo>
                    <a:pt x="1949704" y="0"/>
                  </a:lnTo>
                  <a:close/>
                </a:path>
              </a:pathLst>
            </a:custGeom>
            <a:solidFill>
              <a:srgbClr val="FCEADA">
                <a:alpha val="81961"/>
              </a:srgbClr>
            </a:solidFill>
          </p:spPr>
          <p:txBody>
            <a:bodyPr wrap="square" lIns="0" tIns="0" rIns="0" bIns="0" rtlCol="0"/>
            <a:lstStyle/>
            <a:p>
              <a:endParaRPr/>
            </a:p>
          </p:txBody>
        </p:sp>
      </p:grpSp>
      <p:sp>
        <p:nvSpPr>
          <p:cNvPr id="112" name="object 112"/>
          <p:cNvSpPr txBox="1"/>
          <p:nvPr/>
        </p:nvSpPr>
        <p:spPr>
          <a:xfrm>
            <a:off x="9605174" y="4321479"/>
            <a:ext cx="114744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Yu Gothic Medium"/>
                <a:cs typeface="Yu Gothic Medium"/>
              </a:rPr>
              <a:t>農林・食品</a:t>
            </a:r>
            <a:endParaRPr sz="1800">
              <a:latin typeface="Yu Gothic Medium"/>
              <a:cs typeface="Yu Gothic Medium"/>
            </a:endParaRPr>
          </a:p>
        </p:txBody>
      </p:sp>
      <p:grpSp>
        <p:nvGrpSpPr>
          <p:cNvPr id="113" name="object 113"/>
          <p:cNvGrpSpPr/>
          <p:nvPr/>
        </p:nvGrpSpPr>
        <p:grpSpPr>
          <a:xfrm>
            <a:off x="6664452" y="2430779"/>
            <a:ext cx="2200910" cy="748665"/>
            <a:chOff x="6664452" y="2430779"/>
            <a:chExt cx="2200910" cy="748665"/>
          </a:xfrm>
        </p:grpSpPr>
        <p:pic>
          <p:nvPicPr>
            <p:cNvPr id="114" name="object 114"/>
            <p:cNvPicPr/>
            <p:nvPr/>
          </p:nvPicPr>
          <p:blipFill>
            <a:blip r:embed="rId33" cstate="print"/>
            <a:stretch>
              <a:fillRect/>
            </a:stretch>
          </p:blipFill>
          <p:spPr>
            <a:xfrm>
              <a:off x="6664452" y="2430779"/>
              <a:ext cx="2200655" cy="748284"/>
            </a:xfrm>
            <a:prstGeom prst="rect">
              <a:avLst/>
            </a:prstGeom>
          </p:spPr>
        </p:pic>
        <p:pic>
          <p:nvPicPr>
            <p:cNvPr id="115" name="object 115"/>
            <p:cNvPicPr/>
            <p:nvPr/>
          </p:nvPicPr>
          <p:blipFill>
            <a:blip r:embed="rId41" cstate="print"/>
            <a:stretch>
              <a:fillRect/>
            </a:stretch>
          </p:blipFill>
          <p:spPr>
            <a:xfrm>
              <a:off x="7357872" y="2557271"/>
              <a:ext cx="812292" cy="565403"/>
            </a:xfrm>
            <a:prstGeom prst="rect">
              <a:avLst/>
            </a:prstGeom>
          </p:spPr>
        </p:pic>
        <p:sp>
          <p:nvSpPr>
            <p:cNvPr id="116" name="object 116"/>
            <p:cNvSpPr/>
            <p:nvPr/>
          </p:nvSpPr>
          <p:spPr>
            <a:xfrm>
              <a:off x="6707124" y="2450591"/>
              <a:ext cx="2115820" cy="662940"/>
            </a:xfrm>
            <a:custGeom>
              <a:avLst/>
              <a:gdLst/>
              <a:ahLst/>
              <a:cxnLst/>
              <a:rect l="l" t="t" r="r" b="b"/>
              <a:pathLst>
                <a:path w="2115820" h="662939">
                  <a:moveTo>
                    <a:pt x="2004822" y="0"/>
                  </a:moveTo>
                  <a:lnTo>
                    <a:pt x="110489" y="0"/>
                  </a:lnTo>
                  <a:lnTo>
                    <a:pt x="67481" y="8682"/>
                  </a:lnTo>
                  <a:lnTo>
                    <a:pt x="32361" y="32361"/>
                  </a:lnTo>
                  <a:lnTo>
                    <a:pt x="8682" y="67481"/>
                  </a:lnTo>
                  <a:lnTo>
                    <a:pt x="0" y="110489"/>
                  </a:lnTo>
                  <a:lnTo>
                    <a:pt x="0" y="552449"/>
                  </a:lnTo>
                  <a:lnTo>
                    <a:pt x="8682" y="595458"/>
                  </a:lnTo>
                  <a:lnTo>
                    <a:pt x="32361" y="630578"/>
                  </a:lnTo>
                  <a:lnTo>
                    <a:pt x="67481" y="654257"/>
                  </a:lnTo>
                  <a:lnTo>
                    <a:pt x="110489" y="662939"/>
                  </a:lnTo>
                  <a:lnTo>
                    <a:pt x="2004822" y="662939"/>
                  </a:lnTo>
                  <a:lnTo>
                    <a:pt x="2047830" y="654257"/>
                  </a:lnTo>
                  <a:lnTo>
                    <a:pt x="2082950" y="630578"/>
                  </a:lnTo>
                  <a:lnTo>
                    <a:pt x="2106629" y="595458"/>
                  </a:lnTo>
                  <a:lnTo>
                    <a:pt x="2115312" y="552449"/>
                  </a:lnTo>
                  <a:lnTo>
                    <a:pt x="2115312" y="110489"/>
                  </a:lnTo>
                  <a:lnTo>
                    <a:pt x="2106629" y="67481"/>
                  </a:lnTo>
                  <a:lnTo>
                    <a:pt x="2082950" y="32361"/>
                  </a:lnTo>
                  <a:lnTo>
                    <a:pt x="2047830" y="8682"/>
                  </a:lnTo>
                  <a:lnTo>
                    <a:pt x="2004822" y="0"/>
                  </a:lnTo>
                  <a:close/>
                </a:path>
              </a:pathLst>
            </a:custGeom>
            <a:solidFill>
              <a:srgbClr val="FCEADA">
                <a:alpha val="81961"/>
              </a:srgbClr>
            </a:solidFill>
          </p:spPr>
          <p:txBody>
            <a:bodyPr wrap="square" lIns="0" tIns="0" rIns="0" bIns="0" rtlCol="0"/>
            <a:lstStyle/>
            <a:p>
              <a:endParaRPr/>
            </a:p>
          </p:txBody>
        </p:sp>
      </p:grpSp>
      <p:sp>
        <p:nvSpPr>
          <p:cNvPr id="117" name="object 117"/>
          <p:cNvSpPr txBox="1"/>
          <p:nvPr/>
        </p:nvSpPr>
        <p:spPr>
          <a:xfrm>
            <a:off x="7525398" y="2614129"/>
            <a:ext cx="47942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Yu Gothic Medium"/>
                <a:cs typeface="Yu Gothic Medium"/>
              </a:rPr>
              <a:t>製造</a:t>
            </a:r>
            <a:endParaRPr sz="1800">
              <a:latin typeface="Yu Gothic Medium"/>
              <a:cs typeface="Yu Gothic Medium"/>
            </a:endParaRPr>
          </a:p>
        </p:txBody>
      </p:sp>
      <p:grpSp>
        <p:nvGrpSpPr>
          <p:cNvPr id="118" name="object 118"/>
          <p:cNvGrpSpPr/>
          <p:nvPr/>
        </p:nvGrpSpPr>
        <p:grpSpPr>
          <a:xfrm>
            <a:off x="6688835" y="5814059"/>
            <a:ext cx="2246630" cy="748665"/>
            <a:chOff x="6688835" y="5814059"/>
            <a:chExt cx="2246630" cy="748665"/>
          </a:xfrm>
        </p:grpSpPr>
        <p:pic>
          <p:nvPicPr>
            <p:cNvPr id="119" name="object 119"/>
            <p:cNvPicPr/>
            <p:nvPr/>
          </p:nvPicPr>
          <p:blipFill>
            <a:blip r:embed="rId42" cstate="print"/>
            <a:stretch>
              <a:fillRect/>
            </a:stretch>
          </p:blipFill>
          <p:spPr>
            <a:xfrm>
              <a:off x="6688835" y="5814059"/>
              <a:ext cx="2246376" cy="748284"/>
            </a:xfrm>
            <a:prstGeom prst="rect">
              <a:avLst/>
            </a:prstGeom>
          </p:spPr>
        </p:pic>
        <p:pic>
          <p:nvPicPr>
            <p:cNvPr id="120" name="object 120"/>
            <p:cNvPicPr/>
            <p:nvPr/>
          </p:nvPicPr>
          <p:blipFill>
            <a:blip r:embed="rId43" cstate="print"/>
            <a:stretch>
              <a:fillRect/>
            </a:stretch>
          </p:blipFill>
          <p:spPr>
            <a:xfrm>
              <a:off x="6845807" y="5939027"/>
              <a:ext cx="1930907" cy="565404"/>
            </a:xfrm>
            <a:prstGeom prst="rect">
              <a:avLst/>
            </a:prstGeom>
          </p:spPr>
        </p:pic>
        <p:sp>
          <p:nvSpPr>
            <p:cNvPr id="121" name="object 121"/>
            <p:cNvSpPr/>
            <p:nvPr/>
          </p:nvSpPr>
          <p:spPr>
            <a:xfrm>
              <a:off x="6731507" y="5833874"/>
              <a:ext cx="2161540" cy="662940"/>
            </a:xfrm>
            <a:custGeom>
              <a:avLst/>
              <a:gdLst/>
              <a:ahLst/>
              <a:cxnLst/>
              <a:rect l="l" t="t" r="r" b="b"/>
              <a:pathLst>
                <a:path w="2161540" h="662939">
                  <a:moveTo>
                    <a:pt x="2050542" y="0"/>
                  </a:moveTo>
                  <a:lnTo>
                    <a:pt x="110489" y="0"/>
                  </a:lnTo>
                  <a:lnTo>
                    <a:pt x="67481" y="8682"/>
                  </a:lnTo>
                  <a:lnTo>
                    <a:pt x="32361" y="32361"/>
                  </a:lnTo>
                  <a:lnTo>
                    <a:pt x="8682" y="67481"/>
                  </a:lnTo>
                  <a:lnTo>
                    <a:pt x="0" y="110490"/>
                  </a:lnTo>
                  <a:lnTo>
                    <a:pt x="0" y="552450"/>
                  </a:lnTo>
                  <a:lnTo>
                    <a:pt x="8682" y="595458"/>
                  </a:lnTo>
                  <a:lnTo>
                    <a:pt x="32361" y="630578"/>
                  </a:lnTo>
                  <a:lnTo>
                    <a:pt x="67481" y="654257"/>
                  </a:lnTo>
                  <a:lnTo>
                    <a:pt x="110489" y="662940"/>
                  </a:lnTo>
                  <a:lnTo>
                    <a:pt x="2050542" y="662940"/>
                  </a:lnTo>
                  <a:lnTo>
                    <a:pt x="2093550" y="654257"/>
                  </a:lnTo>
                  <a:lnTo>
                    <a:pt x="2128670" y="630578"/>
                  </a:lnTo>
                  <a:lnTo>
                    <a:pt x="2152349" y="595458"/>
                  </a:lnTo>
                  <a:lnTo>
                    <a:pt x="2161032" y="552450"/>
                  </a:lnTo>
                  <a:lnTo>
                    <a:pt x="2161032" y="110490"/>
                  </a:lnTo>
                  <a:lnTo>
                    <a:pt x="2152349" y="67481"/>
                  </a:lnTo>
                  <a:lnTo>
                    <a:pt x="2128670" y="32361"/>
                  </a:lnTo>
                  <a:lnTo>
                    <a:pt x="2093550" y="8682"/>
                  </a:lnTo>
                  <a:lnTo>
                    <a:pt x="2050542" y="0"/>
                  </a:lnTo>
                  <a:close/>
                </a:path>
              </a:pathLst>
            </a:custGeom>
            <a:solidFill>
              <a:srgbClr val="FCEADA">
                <a:alpha val="81961"/>
              </a:srgbClr>
            </a:solidFill>
          </p:spPr>
          <p:txBody>
            <a:bodyPr wrap="square" lIns="0" tIns="0" rIns="0" bIns="0" rtlCol="0"/>
            <a:lstStyle/>
            <a:p>
              <a:endParaRPr/>
            </a:p>
          </p:txBody>
        </p:sp>
      </p:grpSp>
      <p:sp>
        <p:nvSpPr>
          <p:cNvPr id="122" name="object 122"/>
          <p:cNvSpPr txBox="1"/>
          <p:nvPr/>
        </p:nvSpPr>
        <p:spPr>
          <a:xfrm>
            <a:off x="7013384" y="5996562"/>
            <a:ext cx="1597025"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Yu Gothic Medium"/>
                <a:cs typeface="Yu Gothic Medium"/>
              </a:rPr>
              <a:t>インターネット</a:t>
            </a:r>
            <a:endParaRPr sz="1800">
              <a:latin typeface="Yu Gothic Medium"/>
              <a:cs typeface="Yu Gothic Medium"/>
            </a:endParaRPr>
          </a:p>
        </p:txBody>
      </p:sp>
      <p:grpSp>
        <p:nvGrpSpPr>
          <p:cNvPr id="123" name="object 123"/>
          <p:cNvGrpSpPr/>
          <p:nvPr/>
        </p:nvGrpSpPr>
        <p:grpSpPr>
          <a:xfrm>
            <a:off x="9130283" y="5804915"/>
            <a:ext cx="2155190" cy="734695"/>
            <a:chOff x="9130283" y="5804915"/>
            <a:chExt cx="2155190" cy="734695"/>
          </a:xfrm>
        </p:grpSpPr>
        <p:pic>
          <p:nvPicPr>
            <p:cNvPr id="124" name="object 124"/>
            <p:cNvPicPr/>
            <p:nvPr/>
          </p:nvPicPr>
          <p:blipFill>
            <a:blip r:embed="rId44" cstate="print"/>
            <a:stretch>
              <a:fillRect/>
            </a:stretch>
          </p:blipFill>
          <p:spPr>
            <a:xfrm>
              <a:off x="9130283" y="5804915"/>
              <a:ext cx="2154935" cy="734568"/>
            </a:xfrm>
            <a:prstGeom prst="rect">
              <a:avLst/>
            </a:prstGeom>
          </p:spPr>
        </p:pic>
        <p:pic>
          <p:nvPicPr>
            <p:cNvPr id="125" name="object 125"/>
            <p:cNvPicPr/>
            <p:nvPr/>
          </p:nvPicPr>
          <p:blipFill>
            <a:blip r:embed="rId45" cstate="print"/>
            <a:stretch>
              <a:fillRect/>
            </a:stretch>
          </p:blipFill>
          <p:spPr>
            <a:xfrm>
              <a:off x="9695687" y="5923787"/>
              <a:ext cx="1024127" cy="565404"/>
            </a:xfrm>
            <a:prstGeom prst="rect">
              <a:avLst/>
            </a:prstGeom>
          </p:spPr>
        </p:pic>
        <p:sp>
          <p:nvSpPr>
            <p:cNvPr id="126" name="object 126"/>
            <p:cNvSpPr/>
            <p:nvPr/>
          </p:nvSpPr>
          <p:spPr>
            <a:xfrm>
              <a:off x="9172955" y="5824729"/>
              <a:ext cx="2070100" cy="649605"/>
            </a:xfrm>
            <a:custGeom>
              <a:avLst/>
              <a:gdLst/>
              <a:ahLst/>
              <a:cxnLst/>
              <a:rect l="l" t="t" r="r" b="b"/>
              <a:pathLst>
                <a:path w="2070100" h="649604">
                  <a:moveTo>
                    <a:pt x="1961388" y="0"/>
                  </a:moveTo>
                  <a:lnTo>
                    <a:pt x="108204" y="0"/>
                  </a:lnTo>
                  <a:lnTo>
                    <a:pt x="66088" y="8502"/>
                  </a:lnTo>
                  <a:lnTo>
                    <a:pt x="31694" y="31689"/>
                  </a:lnTo>
                  <a:lnTo>
                    <a:pt x="8504" y="66083"/>
                  </a:lnTo>
                  <a:lnTo>
                    <a:pt x="0" y="108203"/>
                  </a:lnTo>
                  <a:lnTo>
                    <a:pt x="0" y="541019"/>
                  </a:lnTo>
                  <a:lnTo>
                    <a:pt x="8504" y="583135"/>
                  </a:lnTo>
                  <a:lnTo>
                    <a:pt x="31694" y="617529"/>
                  </a:lnTo>
                  <a:lnTo>
                    <a:pt x="66088" y="640719"/>
                  </a:lnTo>
                  <a:lnTo>
                    <a:pt x="108204" y="649223"/>
                  </a:lnTo>
                  <a:lnTo>
                    <a:pt x="1961388" y="649223"/>
                  </a:lnTo>
                  <a:lnTo>
                    <a:pt x="2003503" y="640719"/>
                  </a:lnTo>
                  <a:lnTo>
                    <a:pt x="2037897" y="617529"/>
                  </a:lnTo>
                  <a:lnTo>
                    <a:pt x="2061087" y="583135"/>
                  </a:lnTo>
                  <a:lnTo>
                    <a:pt x="2069592" y="541019"/>
                  </a:lnTo>
                  <a:lnTo>
                    <a:pt x="2069592" y="108203"/>
                  </a:lnTo>
                  <a:lnTo>
                    <a:pt x="2061087" y="66083"/>
                  </a:lnTo>
                  <a:lnTo>
                    <a:pt x="2037897" y="31689"/>
                  </a:lnTo>
                  <a:lnTo>
                    <a:pt x="2003503" y="8502"/>
                  </a:lnTo>
                  <a:lnTo>
                    <a:pt x="1961388" y="0"/>
                  </a:lnTo>
                  <a:close/>
                </a:path>
              </a:pathLst>
            </a:custGeom>
            <a:solidFill>
              <a:srgbClr val="FCEADA">
                <a:alpha val="81961"/>
              </a:srgbClr>
            </a:solidFill>
          </p:spPr>
          <p:txBody>
            <a:bodyPr wrap="square" lIns="0" tIns="0" rIns="0" bIns="0" rtlCol="0"/>
            <a:lstStyle/>
            <a:p>
              <a:endParaRPr/>
            </a:p>
          </p:txBody>
        </p:sp>
      </p:grpSp>
      <p:sp>
        <p:nvSpPr>
          <p:cNvPr id="127" name="object 127"/>
          <p:cNvSpPr txBox="1"/>
          <p:nvPr/>
        </p:nvSpPr>
        <p:spPr>
          <a:xfrm>
            <a:off x="9862425" y="5980910"/>
            <a:ext cx="6946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Yu Gothic Medium"/>
                <a:cs typeface="Yu Gothic Medium"/>
              </a:rPr>
              <a:t>e.t.c…</a:t>
            </a:r>
            <a:endParaRPr sz="1800">
              <a:latin typeface="Yu Gothic Medium"/>
              <a:cs typeface="Yu Gothic Medium"/>
            </a:endParaRPr>
          </a:p>
        </p:txBody>
      </p:sp>
      <p:grpSp>
        <p:nvGrpSpPr>
          <p:cNvPr id="128" name="object 128"/>
          <p:cNvGrpSpPr/>
          <p:nvPr/>
        </p:nvGrpSpPr>
        <p:grpSpPr>
          <a:xfrm>
            <a:off x="4951476" y="2019300"/>
            <a:ext cx="1202690" cy="3709670"/>
            <a:chOff x="4951476" y="2019300"/>
            <a:chExt cx="1202690" cy="3709670"/>
          </a:xfrm>
        </p:grpSpPr>
        <p:sp>
          <p:nvSpPr>
            <p:cNvPr id="129" name="object 129"/>
            <p:cNvSpPr/>
            <p:nvPr/>
          </p:nvSpPr>
          <p:spPr>
            <a:xfrm>
              <a:off x="5256276" y="2066544"/>
              <a:ext cx="859790" cy="1824355"/>
            </a:xfrm>
            <a:custGeom>
              <a:avLst/>
              <a:gdLst/>
              <a:ahLst/>
              <a:cxnLst/>
              <a:rect l="l" t="t" r="r" b="b"/>
              <a:pathLst>
                <a:path w="859789" h="1824354">
                  <a:moveTo>
                    <a:pt x="859650" y="0"/>
                  </a:moveTo>
                  <a:lnTo>
                    <a:pt x="0" y="1824151"/>
                  </a:lnTo>
                </a:path>
              </a:pathLst>
            </a:custGeom>
            <a:ln w="76200">
              <a:solidFill>
                <a:srgbClr val="FFFFFF"/>
              </a:solidFill>
            </a:ln>
          </p:spPr>
          <p:txBody>
            <a:bodyPr wrap="square" lIns="0" tIns="0" rIns="0" bIns="0" rtlCol="0"/>
            <a:lstStyle/>
            <a:p>
              <a:endParaRPr/>
            </a:p>
          </p:txBody>
        </p:sp>
        <p:sp>
          <p:nvSpPr>
            <p:cNvPr id="130" name="object 130"/>
            <p:cNvSpPr/>
            <p:nvPr/>
          </p:nvSpPr>
          <p:spPr>
            <a:xfrm>
              <a:off x="5256276" y="3866388"/>
              <a:ext cx="859790" cy="1824355"/>
            </a:xfrm>
            <a:custGeom>
              <a:avLst/>
              <a:gdLst/>
              <a:ahLst/>
              <a:cxnLst/>
              <a:rect l="l" t="t" r="r" b="b"/>
              <a:pathLst>
                <a:path w="859789" h="1824354">
                  <a:moveTo>
                    <a:pt x="859650" y="1824151"/>
                  </a:moveTo>
                  <a:lnTo>
                    <a:pt x="0" y="0"/>
                  </a:lnTo>
                </a:path>
              </a:pathLst>
            </a:custGeom>
            <a:ln w="76200">
              <a:solidFill>
                <a:srgbClr val="FFFFFF"/>
              </a:solidFill>
            </a:ln>
          </p:spPr>
          <p:txBody>
            <a:bodyPr wrap="square" lIns="0" tIns="0" rIns="0" bIns="0" rtlCol="0"/>
            <a:lstStyle/>
            <a:p>
              <a:endParaRPr/>
            </a:p>
          </p:txBody>
        </p:sp>
        <p:sp>
          <p:nvSpPr>
            <p:cNvPr id="131" name="object 131"/>
            <p:cNvSpPr/>
            <p:nvPr/>
          </p:nvSpPr>
          <p:spPr>
            <a:xfrm>
              <a:off x="4989576" y="2057400"/>
              <a:ext cx="859790" cy="1824355"/>
            </a:xfrm>
            <a:custGeom>
              <a:avLst/>
              <a:gdLst/>
              <a:ahLst/>
              <a:cxnLst/>
              <a:rect l="l" t="t" r="r" b="b"/>
              <a:pathLst>
                <a:path w="859789" h="1824354">
                  <a:moveTo>
                    <a:pt x="859650" y="0"/>
                  </a:moveTo>
                  <a:lnTo>
                    <a:pt x="0" y="1824151"/>
                  </a:lnTo>
                </a:path>
              </a:pathLst>
            </a:custGeom>
            <a:ln w="76200">
              <a:solidFill>
                <a:srgbClr val="FFFFFF"/>
              </a:solidFill>
            </a:ln>
          </p:spPr>
          <p:txBody>
            <a:bodyPr wrap="square" lIns="0" tIns="0" rIns="0" bIns="0" rtlCol="0"/>
            <a:lstStyle/>
            <a:p>
              <a:endParaRPr/>
            </a:p>
          </p:txBody>
        </p:sp>
        <p:sp>
          <p:nvSpPr>
            <p:cNvPr id="132" name="object 132"/>
            <p:cNvSpPr/>
            <p:nvPr/>
          </p:nvSpPr>
          <p:spPr>
            <a:xfrm>
              <a:off x="4989576" y="3857244"/>
              <a:ext cx="859790" cy="1824355"/>
            </a:xfrm>
            <a:custGeom>
              <a:avLst/>
              <a:gdLst/>
              <a:ahLst/>
              <a:cxnLst/>
              <a:rect l="l" t="t" r="r" b="b"/>
              <a:pathLst>
                <a:path w="859789" h="1824354">
                  <a:moveTo>
                    <a:pt x="859650" y="1824151"/>
                  </a:moveTo>
                  <a:lnTo>
                    <a:pt x="0" y="0"/>
                  </a:lnTo>
                </a:path>
              </a:pathLst>
            </a:custGeom>
            <a:ln w="76200">
              <a:solidFill>
                <a:srgbClr val="FFFFFF"/>
              </a:solidFill>
            </a:ln>
          </p:spPr>
          <p:txBody>
            <a:bodyPr wrap="square" lIns="0" tIns="0" rIns="0" bIns="0" rtlCol="0"/>
            <a:lstStyle/>
            <a:p>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71F69B-B59A-1F97-D16B-5131490D1B2D}"/>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B8357A5F-54CA-10A2-3F60-EF8F041FF856}"/>
              </a:ext>
            </a:extLst>
          </p:cNvPr>
          <p:cNvSpPr txBox="1"/>
          <p:nvPr/>
        </p:nvSpPr>
        <p:spPr>
          <a:xfrm>
            <a:off x="1110343" y="2767280"/>
            <a:ext cx="9971314" cy="1323439"/>
          </a:xfrm>
          <a:prstGeom prst="rect">
            <a:avLst/>
          </a:prstGeom>
          <a:noFill/>
        </p:spPr>
        <p:txBody>
          <a:bodyPr wrap="square" rtlCol="0">
            <a:spAutoFit/>
          </a:bodyPr>
          <a:lstStyle/>
          <a:p>
            <a:pPr algn="ctr"/>
            <a:r>
              <a:rPr lang="ja-JP" altLang="en-US" sz="8000" b="1" dirty="0">
                <a:solidFill>
                  <a:schemeClr val="bg1"/>
                </a:solidFill>
                <a:latin typeface="BIZ UDP明朝 Medium" panose="02020500000000000000" pitchFamily="18" charset="-128"/>
                <a:ea typeface="BIZ UDP明朝 Medium" panose="02020500000000000000" pitchFamily="18" charset="-128"/>
              </a:rPr>
              <a:t>有人与圧ローバー</a:t>
            </a:r>
            <a:endParaRPr kumimoji="1" lang="ja-JP" altLang="en-US" sz="8000" b="1" dirty="0">
              <a:solidFill>
                <a:schemeClr val="bg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238181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AE04BBA-3EFE-B9E9-B75D-37DF56531EA4}"/>
            </a:ext>
          </a:extLst>
        </p:cNvPr>
        <p:cNvGrpSpPr/>
        <p:nvPr/>
      </p:nvGrpSpPr>
      <p:grpSpPr>
        <a:xfrm>
          <a:off x="0" y="0"/>
          <a:ext cx="0" cy="0"/>
          <a:chOff x="0" y="0"/>
          <a:chExt cx="0" cy="0"/>
        </a:xfrm>
      </p:grpSpPr>
      <p:sp>
        <p:nvSpPr>
          <p:cNvPr id="2" name="object 4">
            <a:extLst>
              <a:ext uri="{FF2B5EF4-FFF2-40B4-BE49-F238E27FC236}">
                <a16:creationId xmlns:a16="http://schemas.microsoft.com/office/drawing/2014/main" id="{846DD03A-3A72-010E-7290-9314997DAF78}"/>
              </a:ext>
            </a:extLst>
          </p:cNvPr>
          <p:cNvSpPr txBox="1"/>
          <p:nvPr/>
        </p:nvSpPr>
        <p:spPr>
          <a:xfrm>
            <a:off x="3832565" y="6558280"/>
            <a:ext cx="3966729"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BIZ UDP明朝 Medium" panose="02020500000000000000" pitchFamily="18" charset="-128"/>
                <a:ea typeface="BIZ UDP明朝 Medium" panose="02020500000000000000" pitchFamily="18" charset="-128"/>
                <a:cs typeface="游ゴシック"/>
              </a:rPr>
              <a:t>有人与圧ローバーCG</a:t>
            </a:r>
            <a:r>
              <a:rPr sz="1800" spc="-35" dirty="0">
                <a:solidFill>
                  <a:schemeClr val="bg1"/>
                </a:solidFill>
                <a:latin typeface="BIZ UDP明朝 Medium" panose="02020500000000000000" pitchFamily="18" charset="-128"/>
                <a:ea typeface="BIZ UDP明朝 Medium" panose="02020500000000000000" pitchFamily="18" charset="-128"/>
                <a:cs typeface="游ゴシック"/>
              </a:rPr>
              <a:t> </a:t>
            </a:r>
            <a:r>
              <a:rPr sz="1800" spc="-10" dirty="0">
                <a:solidFill>
                  <a:schemeClr val="bg1"/>
                </a:solidFill>
                <a:latin typeface="BIZ UDP明朝 Medium" panose="02020500000000000000" pitchFamily="18" charset="-128"/>
                <a:ea typeface="BIZ UDP明朝 Medium" panose="02020500000000000000" pitchFamily="18" charset="-128"/>
                <a:cs typeface="游ゴシック"/>
              </a:rPr>
              <a:t>©TOYOTA</a:t>
            </a:r>
            <a:endParaRPr sz="1800" dirty="0">
              <a:solidFill>
                <a:schemeClr val="bg1"/>
              </a:solidFill>
              <a:latin typeface="BIZ UDP明朝 Medium" panose="02020500000000000000" pitchFamily="18" charset="-128"/>
              <a:ea typeface="BIZ UDP明朝 Medium" panose="02020500000000000000" pitchFamily="18" charset="-128"/>
              <a:cs typeface="游ゴシック"/>
            </a:endParaRPr>
          </a:p>
        </p:txBody>
      </p:sp>
      <p:pic>
        <p:nvPicPr>
          <p:cNvPr id="3" name="object 5">
            <a:extLst>
              <a:ext uri="{FF2B5EF4-FFF2-40B4-BE49-F238E27FC236}">
                <a16:creationId xmlns:a16="http://schemas.microsoft.com/office/drawing/2014/main" id="{7A5A3B7D-5C0B-4651-8036-49A8AFF5DE8E}"/>
              </a:ext>
            </a:extLst>
          </p:cNvPr>
          <p:cNvPicPr/>
          <p:nvPr/>
        </p:nvPicPr>
        <p:blipFill>
          <a:blip r:embed="rId2" cstate="print"/>
          <a:stretch>
            <a:fillRect/>
          </a:stretch>
        </p:blipFill>
        <p:spPr>
          <a:xfrm>
            <a:off x="550905" y="238206"/>
            <a:ext cx="10844517" cy="6313254"/>
          </a:xfrm>
          <a:prstGeom prst="rect">
            <a:avLst/>
          </a:prstGeom>
        </p:spPr>
      </p:pic>
    </p:spTree>
    <p:extLst>
      <p:ext uri="{BB962C8B-B14F-4D97-AF65-F5344CB8AC3E}">
        <p14:creationId xmlns:p14="http://schemas.microsoft.com/office/powerpoint/2010/main" val="744888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BDEC6-1DAC-F8C8-F0DC-1BA7CA3781A0}"/>
            </a:ext>
          </a:extLst>
        </p:cNvPr>
        <p:cNvGrpSpPr/>
        <p:nvPr/>
      </p:nvGrpSpPr>
      <p:grpSpPr>
        <a:xfrm>
          <a:off x="0" y="0"/>
          <a:ext cx="0" cy="0"/>
          <a:chOff x="0" y="0"/>
          <a:chExt cx="0" cy="0"/>
        </a:xfrm>
      </p:grpSpPr>
      <p:grpSp>
        <p:nvGrpSpPr>
          <p:cNvPr id="11" name="object 2">
            <a:extLst>
              <a:ext uri="{FF2B5EF4-FFF2-40B4-BE49-F238E27FC236}">
                <a16:creationId xmlns:a16="http://schemas.microsoft.com/office/drawing/2014/main" id="{33997463-A1F9-88E1-4C74-F002F655C415}"/>
              </a:ext>
            </a:extLst>
          </p:cNvPr>
          <p:cNvGrpSpPr/>
          <p:nvPr/>
        </p:nvGrpSpPr>
        <p:grpSpPr>
          <a:xfrm>
            <a:off x="97770" y="1446672"/>
            <a:ext cx="7826655" cy="5272781"/>
            <a:chOff x="2816066" y="2620912"/>
            <a:chExt cx="6596380" cy="4182745"/>
          </a:xfrm>
        </p:grpSpPr>
        <p:pic>
          <p:nvPicPr>
            <p:cNvPr id="12" name="object 3">
              <a:extLst>
                <a:ext uri="{FF2B5EF4-FFF2-40B4-BE49-F238E27FC236}">
                  <a16:creationId xmlns:a16="http://schemas.microsoft.com/office/drawing/2014/main" id="{B60C01FE-2DA5-129E-9113-4884C4760DA8}"/>
                </a:ext>
              </a:extLst>
            </p:cNvPr>
            <p:cNvPicPr/>
            <p:nvPr/>
          </p:nvPicPr>
          <p:blipFill>
            <a:blip r:embed="rId2" cstate="print"/>
            <a:stretch>
              <a:fillRect/>
            </a:stretch>
          </p:blipFill>
          <p:spPr>
            <a:xfrm>
              <a:off x="2816066" y="2620912"/>
              <a:ext cx="6578153" cy="4182217"/>
            </a:xfrm>
            <a:prstGeom prst="rect">
              <a:avLst/>
            </a:prstGeom>
          </p:spPr>
        </p:pic>
        <p:pic>
          <p:nvPicPr>
            <p:cNvPr id="13" name="object 4">
              <a:extLst>
                <a:ext uri="{FF2B5EF4-FFF2-40B4-BE49-F238E27FC236}">
                  <a16:creationId xmlns:a16="http://schemas.microsoft.com/office/drawing/2014/main" id="{FC88C10E-09A9-A4E8-4A96-9BE4C1E1481A}"/>
                </a:ext>
              </a:extLst>
            </p:cNvPr>
            <p:cNvPicPr/>
            <p:nvPr/>
          </p:nvPicPr>
          <p:blipFill>
            <a:blip r:embed="rId3" cstate="print"/>
            <a:stretch>
              <a:fillRect/>
            </a:stretch>
          </p:blipFill>
          <p:spPr>
            <a:xfrm>
              <a:off x="7748015" y="2656331"/>
              <a:ext cx="1664207" cy="704087"/>
            </a:xfrm>
            <a:prstGeom prst="rect">
              <a:avLst/>
            </a:prstGeom>
          </p:spPr>
        </p:pic>
        <p:sp>
          <p:nvSpPr>
            <p:cNvPr id="14" name="object 5">
              <a:extLst>
                <a:ext uri="{FF2B5EF4-FFF2-40B4-BE49-F238E27FC236}">
                  <a16:creationId xmlns:a16="http://schemas.microsoft.com/office/drawing/2014/main" id="{7069BA60-8C7C-A558-22BF-25AD58DE02D2}"/>
                </a:ext>
              </a:extLst>
            </p:cNvPr>
            <p:cNvSpPr/>
            <p:nvPr/>
          </p:nvSpPr>
          <p:spPr>
            <a:xfrm>
              <a:off x="7823200" y="2731907"/>
              <a:ext cx="1514475" cy="553720"/>
            </a:xfrm>
            <a:custGeom>
              <a:avLst/>
              <a:gdLst/>
              <a:ahLst/>
              <a:cxnLst/>
              <a:rect l="l" t="t" r="r" b="b"/>
              <a:pathLst>
                <a:path w="1514475" h="553720">
                  <a:moveTo>
                    <a:pt x="0" y="276580"/>
                  </a:moveTo>
                  <a:lnTo>
                    <a:pt x="12197" y="226863"/>
                  </a:lnTo>
                  <a:lnTo>
                    <a:pt x="47365" y="180070"/>
                  </a:lnTo>
                  <a:lnTo>
                    <a:pt x="103365" y="136983"/>
                  </a:lnTo>
                  <a:lnTo>
                    <a:pt x="138508" y="117072"/>
                  </a:lnTo>
                  <a:lnTo>
                    <a:pt x="178058" y="98381"/>
                  </a:lnTo>
                  <a:lnTo>
                    <a:pt x="221746" y="81006"/>
                  </a:lnTo>
                  <a:lnTo>
                    <a:pt x="269306" y="65046"/>
                  </a:lnTo>
                  <a:lnTo>
                    <a:pt x="320470" y="50598"/>
                  </a:lnTo>
                  <a:lnTo>
                    <a:pt x="374971" y="37760"/>
                  </a:lnTo>
                  <a:lnTo>
                    <a:pt x="432542" y="26629"/>
                  </a:lnTo>
                  <a:lnTo>
                    <a:pt x="492915" y="17303"/>
                  </a:lnTo>
                  <a:lnTo>
                    <a:pt x="555823" y="9879"/>
                  </a:lnTo>
                  <a:lnTo>
                    <a:pt x="620999" y="4455"/>
                  </a:lnTo>
                  <a:lnTo>
                    <a:pt x="688175" y="1130"/>
                  </a:lnTo>
                  <a:lnTo>
                    <a:pt x="757085" y="0"/>
                  </a:lnTo>
                  <a:lnTo>
                    <a:pt x="825994" y="1130"/>
                  </a:lnTo>
                  <a:lnTo>
                    <a:pt x="893170" y="4455"/>
                  </a:lnTo>
                  <a:lnTo>
                    <a:pt x="958346" y="9879"/>
                  </a:lnTo>
                  <a:lnTo>
                    <a:pt x="1021254" y="17303"/>
                  </a:lnTo>
                  <a:lnTo>
                    <a:pt x="1081627" y="26629"/>
                  </a:lnTo>
                  <a:lnTo>
                    <a:pt x="1139198" y="37760"/>
                  </a:lnTo>
                  <a:lnTo>
                    <a:pt x="1193699" y="50598"/>
                  </a:lnTo>
                  <a:lnTo>
                    <a:pt x="1244863" y="65046"/>
                  </a:lnTo>
                  <a:lnTo>
                    <a:pt x="1292423" y="81006"/>
                  </a:lnTo>
                  <a:lnTo>
                    <a:pt x="1336111" y="98381"/>
                  </a:lnTo>
                  <a:lnTo>
                    <a:pt x="1375661" y="117072"/>
                  </a:lnTo>
                  <a:lnTo>
                    <a:pt x="1410804" y="136983"/>
                  </a:lnTo>
                  <a:lnTo>
                    <a:pt x="1466804" y="180070"/>
                  </a:lnTo>
                  <a:lnTo>
                    <a:pt x="1501972" y="226863"/>
                  </a:lnTo>
                  <a:lnTo>
                    <a:pt x="1514170" y="276580"/>
                  </a:lnTo>
                  <a:lnTo>
                    <a:pt x="1511076" y="301753"/>
                  </a:lnTo>
                  <a:lnTo>
                    <a:pt x="1487126" y="350103"/>
                  </a:lnTo>
                  <a:lnTo>
                    <a:pt x="1441275" y="395140"/>
                  </a:lnTo>
                  <a:lnTo>
                    <a:pt x="1375661" y="436082"/>
                  </a:lnTo>
                  <a:lnTo>
                    <a:pt x="1336111" y="454774"/>
                  </a:lnTo>
                  <a:lnTo>
                    <a:pt x="1292423" y="472149"/>
                  </a:lnTo>
                  <a:lnTo>
                    <a:pt x="1244863" y="488110"/>
                  </a:lnTo>
                  <a:lnTo>
                    <a:pt x="1193699" y="502558"/>
                  </a:lnTo>
                  <a:lnTo>
                    <a:pt x="1139198" y="515397"/>
                  </a:lnTo>
                  <a:lnTo>
                    <a:pt x="1081627" y="526529"/>
                  </a:lnTo>
                  <a:lnTo>
                    <a:pt x="1021254" y="535856"/>
                  </a:lnTo>
                  <a:lnTo>
                    <a:pt x="958346" y="543280"/>
                  </a:lnTo>
                  <a:lnTo>
                    <a:pt x="893170" y="548704"/>
                  </a:lnTo>
                  <a:lnTo>
                    <a:pt x="825994" y="552030"/>
                  </a:lnTo>
                  <a:lnTo>
                    <a:pt x="757085" y="553161"/>
                  </a:lnTo>
                  <a:lnTo>
                    <a:pt x="688175" y="552030"/>
                  </a:lnTo>
                  <a:lnTo>
                    <a:pt x="620999" y="548704"/>
                  </a:lnTo>
                  <a:lnTo>
                    <a:pt x="555823" y="543280"/>
                  </a:lnTo>
                  <a:lnTo>
                    <a:pt x="492915" y="535856"/>
                  </a:lnTo>
                  <a:lnTo>
                    <a:pt x="432542" y="526529"/>
                  </a:lnTo>
                  <a:lnTo>
                    <a:pt x="374971" y="515397"/>
                  </a:lnTo>
                  <a:lnTo>
                    <a:pt x="320470" y="502558"/>
                  </a:lnTo>
                  <a:lnTo>
                    <a:pt x="269306" y="488110"/>
                  </a:lnTo>
                  <a:lnTo>
                    <a:pt x="221746" y="472149"/>
                  </a:lnTo>
                  <a:lnTo>
                    <a:pt x="178058" y="454774"/>
                  </a:lnTo>
                  <a:lnTo>
                    <a:pt x="138508" y="436082"/>
                  </a:lnTo>
                  <a:lnTo>
                    <a:pt x="103365" y="416172"/>
                  </a:lnTo>
                  <a:lnTo>
                    <a:pt x="47365" y="373085"/>
                  </a:lnTo>
                  <a:lnTo>
                    <a:pt x="12197" y="326294"/>
                  </a:lnTo>
                  <a:lnTo>
                    <a:pt x="0" y="276580"/>
                  </a:lnTo>
                  <a:close/>
                </a:path>
              </a:pathLst>
            </a:custGeom>
            <a:ln w="19050">
              <a:solidFill>
                <a:srgbClr val="EB061A"/>
              </a:solidFill>
            </a:ln>
          </p:spPr>
          <p:txBody>
            <a:bodyPr wrap="square" lIns="0" tIns="0" rIns="0" bIns="0" rtlCol="0"/>
            <a:lstStyle/>
            <a:p>
              <a:endParaRPr/>
            </a:p>
          </p:txBody>
        </p:sp>
      </p:grpSp>
      <p:pic>
        <p:nvPicPr>
          <p:cNvPr id="16" name="object 5">
            <a:extLst>
              <a:ext uri="{FF2B5EF4-FFF2-40B4-BE49-F238E27FC236}">
                <a16:creationId xmlns:a16="http://schemas.microsoft.com/office/drawing/2014/main" id="{0F126A05-9260-E157-585E-5E3C3D61B22F}"/>
              </a:ext>
            </a:extLst>
          </p:cNvPr>
          <p:cNvPicPr/>
          <p:nvPr/>
        </p:nvPicPr>
        <p:blipFill>
          <a:blip r:embed="rId4" cstate="print"/>
          <a:stretch>
            <a:fillRect/>
          </a:stretch>
        </p:blipFill>
        <p:spPr>
          <a:xfrm>
            <a:off x="8029704" y="4020989"/>
            <a:ext cx="3877324" cy="2723500"/>
          </a:xfrm>
          <a:prstGeom prst="rect">
            <a:avLst/>
          </a:prstGeom>
        </p:spPr>
      </p:pic>
      <p:graphicFrame>
        <p:nvGraphicFramePr>
          <p:cNvPr id="22" name="object 11">
            <a:extLst>
              <a:ext uri="{FF2B5EF4-FFF2-40B4-BE49-F238E27FC236}">
                <a16:creationId xmlns:a16="http://schemas.microsoft.com/office/drawing/2014/main" id="{5EB07B82-7255-DC6F-DD8F-0F7460BE89C0}"/>
              </a:ext>
            </a:extLst>
          </p:cNvPr>
          <p:cNvGraphicFramePr>
            <a:graphicFrameLocks noGrp="1"/>
          </p:cNvGraphicFramePr>
          <p:nvPr>
            <p:extLst>
              <p:ext uri="{D42A27DB-BD31-4B8C-83A1-F6EECF244321}">
                <p14:modId xmlns:p14="http://schemas.microsoft.com/office/powerpoint/2010/main" val="3288308484"/>
              </p:ext>
            </p:extLst>
          </p:nvPr>
        </p:nvGraphicFramePr>
        <p:xfrm>
          <a:off x="8029704" y="1641763"/>
          <a:ext cx="4044532" cy="2249821"/>
        </p:xfrm>
        <a:graphic>
          <a:graphicData uri="http://schemas.openxmlformats.org/drawingml/2006/table">
            <a:tbl>
              <a:tblPr firstRow="1" bandRow="1">
                <a:tableStyleId>{2D5ABB26-0587-4C30-8999-92F81FD0307C}</a:tableStyleId>
              </a:tblPr>
              <a:tblGrid>
                <a:gridCol w="1939975">
                  <a:extLst>
                    <a:ext uri="{9D8B030D-6E8A-4147-A177-3AD203B41FA5}">
                      <a16:colId xmlns:a16="http://schemas.microsoft.com/office/drawing/2014/main" val="20000"/>
                    </a:ext>
                  </a:extLst>
                </a:gridCol>
                <a:gridCol w="2104557">
                  <a:extLst>
                    <a:ext uri="{9D8B030D-6E8A-4147-A177-3AD203B41FA5}">
                      <a16:colId xmlns:a16="http://schemas.microsoft.com/office/drawing/2014/main" val="20001"/>
                    </a:ext>
                  </a:extLst>
                </a:gridCol>
              </a:tblGrid>
              <a:tr h="374863">
                <a:tc>
                  <a:txBody>
                    <a:bodyPr/>
                    <a:lstStyle/>
                    <a:p>
                      <a:pPr marL="91440">
                        <a:lnSpc>
                          <a:spcPct val="100000"/>
                        </a:lnSpc>
                        <a:spcBef>
                          <a:spcPts val="215"/>
                        </a:spcBef>
                      </a:pPr>
                      <a:r>
                        <a:rPr sz="1800" b="1" spc="-25" dirty="0">
                          <a:latin typeface="BIZ UDP明朝 Medium" panose="02020500000000000000" pitchFamily="18" charset="-128"/>
                          <a:ea typeface="BIZ UDP明朝 Medium" panose="02020500000000000000" pitchFamily="18" charset="-128"/>
                          <a:cs typeface="游ゴシック"/>
                        </a:rPr>
                        <a:t>項目</a:t>
                      </a:r>
                      <a:endParaRPr sz="1800" b="1">
                        <a:latin typeface="BIZ UDP明朝 Medium" panose="02020500000000000000" pitchFamily="18" charset="-128"/>
                        <a:ea typeface="BIZ UDP明朝 Medium" panose="02020500000000000000" pitchFamily="18" charset="-128"/>
                        <a:cs typeface="游ゴシック"/>
                      </a:endParaRPr>
                    </a:p>
                  </a:txBody>
                  <a:tcPr marL="0" marR="0" marT="27305" marB="0">
                    <a:lnT w="28575">
                      <a:solidFill>
                        <a:srgbClr val="000000"/>
                      </a:solidFill>
                      <a:prstDash val="solid"/>
                    </a:lnT>
                    <a:lnB w="12700">
                      <a:solidFill>
                        <a:srgbClr val="000000"/>
                      </a:solidFill>
                      <a:prstDash val="solid"/>
                    </a:lnB>
                  </a:tcPr>
                </a:tc>
                <a:tc>
                  <a:txBody>
                    <a:bodyPr/>
                    <a:lstStyle/>
                    <a:p>
                      <a:pPr marL="171450">
                        <a:lnSpc>
                          <a:spcPct val="100000"/>
                        </a:lnSpc>
                        <a:spcBef>
                          <a:spcPts val="215"/>
                        </a:spcBef>
                      </a:pPr>
                      <a:r>
                        <a:rPr sz="1800" b="1" spc="-25" dirty="0">
                          <a:latin typeface="BIZ UDP明朝 Medium" panose="02020500000000000000" pitchFamily="18" charset="-128"/>
                          <a:ea typeface="BIZ UDP明朝 Medium" panose="02020500000000000000" pitchFamily="18" charset="-128"/>
                          <a:cs typeface="游ゴシック"/>
                        </a:rPr>
                        <a:t>諸元</a:t>
                      </a:r>
                      <a:endParaRPr sz="1800" b="1">
                        <a:latin typeface="BIZ UDP明朝 Medium" panose="02020500000000000000" pitchFamily="18" charset="-128"/>
                        <a:ea typeface="BIZ UDP明朝 Medium" panose="02020500000000000000" pitchFamily="18" charset="-128"/>
                        <a:cs typeface="游ゴシック"/>
                      </a:endParaRPr>
                    </a:p>
                  </a:txBody>
                  <a:tcPr marL="0" marR="0" marT="27305" marB="0">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0362">
                <a:tc>
                  <a:txBody>
                    <a:bodyPr/>
                    <a:lstStyle/>
                    <a:p>
                      <a:pPr marL="91440">
                        <a:lnSpc>
                          <a:spcPct val="100000"/>
                        </a:lnSpc>
                        <a:spcBef>
                          <a:spcPts val="215"/>
                        </a:spcBef>
                      </a:pPr>
                      <a:r>
                        <a:rPr sz="1800" b="1" spc="-15" dirty="0">
                          <a:latin typeface="BIZ UDP明朝 Medium" panose="02020500000000000000" pitchFamily="18" charset="-128"/>
                          <a:ea typeface="BIZ UDP明朝 Medium" panose="02020500000000000000" pitchFamily="18" charset="-128"/>
                          <a:cs typeface="游ゴシック"/>
                        </a:rPr>
                        <a:t>トレッド</a:t>
                      </a:r>
                      <a:endParaRPr sz="1800" b="1">
                        <a:latin typeface="BIZ UDP明朝 Medium" panose="02020500000000000000" pitchFamily="18" charset="-128"/>
                        <a:ea typeface="BIZ UDP明朝 Medium" panose="02020500000000000000" pitchFamily="18" charset="-128"/>
                        <a:cs typeface="游ゴシック"/>
                      </a:endParaRPr>
                    </a:p>
                  </a:txBody>
                  <a:tcPr marL="0" marR="0" marT="27305" marB="0">
                    <a:lnT w="12700">
                      <a:solidFill>
                        <a:srgbClr val="000000"/>
                      </a:solidFill>
                      <a:prstDash val="solid"/>
                    </a:lnT>
                  </a:tcPr>
                </a:tc>
                <a:tc>
                  <a:txBody>
                    <a:bodyPr/>
                    <a:lstStyle/>
                    <a:p>
                      <a:pPr marL="171450">
                        <a:lnSpc>
                          <a:spcPct val="100000"/>
                        </a:lnSpc>
                        <a:spcBef>
                          <a:spcPts val="215"/>
                        </a:spcBef>
                      </a:pPr>
                      <a:r>
                        <a:rPr sz="1800" b="1" dirty="0">
                          <a:latin typeface="BIZ UDP明朝 Medium" panose="02020500000000000000" pitchFamily="18" charset="-128"/>
                          <a:ea typeface="BIZ UDP明朝 Medium" panose="02020500000000000000" pitchFamily="18" charset="-128"/>
                          <a:cs typeface="游ゴシック"/>
                        </a:rPr>
                        <a:t>3,200</a:t>
                      </a:r>
                      <a:r>
                        <a:rPr sz="1800" b="1" spc="-25" dirty="0">
                          <a:latin typeface="BIZ UDP明朝 Medium" panose="02020500000000000000" pitchFamily="18" charset="-128"/>
                          <a:ea typeface="BIZ UDP明朝 Medium" panose="02020500000000000000" pitchFamily="18" charset="-128"/>
                          <a:cs typeface="游ゴシック"/>
                        </a:rPr>
                        <a:t> mm</a:t>
                      </a:r>
                      <a:endParaRPr sz="1800" b="1">
                        <a:latin typeface="BIZ UDP明朝 Medium" panose="02020500000000000000" pitchFamily="18" charset="-128"/>
                        <a:ea typeface="BIZ UDP明朝 Medium" panose="02020500000000000000" pitchFamily="18" charset="-128"/>
                        <a:cs typeface="游ゴシック"/>
                      </a:endParaRPr>
                    </a:p>
                  </a:txBody>
                  <a:tcPr marL="0" marR="0" marT="27305" marB="0">
                    <a:lnT w="12700">
                      <a:solidFill>
                        <a:srgbClr val="000000"/>
                      </a:solidFill>
                      <a:prstDash val="solid"/>
                    </a:lnT>
                  </a:tcPr>
                </a:tc>
                <a:extLst>
                  <a:ext uri="{0D108BD9-81ED-4DB2-BD59-A6C34878D82A}">
                    <a16:rowId xmlns:a16="http://schemas.microsoft.com/office/drawing/2014/main" val="10001"/>
                  </a:ext>
                </a:extLst>
              </a:tr>
              <a:tr h="374863">
                <a:tc>
                  <a:txBody>
                    <a:bodyPr/>
                    <a:lstStyle/>
                    <a:p>
                      <a:pPr marL="91440">
                        <a:lnSpc>
                          <a:spcPct val="100000"/>
                        </a:lnSpc>
                        <a:spcBef>
                          <a:spcPts val="250"/>
                        </a:spcBef>
                      </a:pPr>
                      <a:r>
                        <a:rPr sz="1800" b="1" spc="-10" dirty="0">
                          <a:latin typeface="BIZ UDP明朝 Medium" panose="02020500000000000000" pitchFamily="18" charset="-128"/>
                          <a:ea typeface="BIZ UDP明朝 Medium" panose="02020500000000000000" pitchFamily="18" charset="-128"/>
                          <a:cs typeface="游ゴシック"/>
                        </a:rPr>
                        <a:t>ホイールベース</a:t>
                      </a:r>
                      <a:endParaRPr sz="1800" b="1">
                        <a:latin typeface="BIZ UDP明朝 Medium" panose="02020500000000000000" pitchFamily="18" charset="-128"/>
                        <a:ea typeface="BIZ UDP明朝 Medium" panose="02020500000000000000" pitchFamily="18" charset="-128"/>
                        <a:cs typeface="游ゴシック"/>
                      </a:endParaRPr>
                    </a:p>
                  </a:txBody>
                  <a:tcPr marL="0" marR="0" marT="31750" marB="0"/>
                </a:tc>
                <a:tc>
                  <a:txBody>
                    <a:bodyPr/>
                    <a:lstStyle/>
                    <a:p>
                      <a:pPr marL="171450">
                        <a:lnSpc>
                          <a:spcPct val="100000"/>
                        </a:lnSpc>
                        <a:spcBef>
                          <a:spcPts val="250"/>
                        </a:spcBef>
                      </a:pPr>
                      <a:r>
                        <a:rPr sz="1800" b="1" dirty="0">
                          <a:latin typeface="BIZ UDP明朝 Medium" panose="02020500000000000000" pitchFamily="18" charset="-128"/>
                          <a:ea typeface="BIZ UDP明朝 Medium" panose="02020500000000000000" pitchFamily="18" charset="-128"/>
                          <a:cs typeface="游ゴシック"/>
                        </a:rPr>
                        <a:t>4,060</a:t>
                      </a:r>
                      <a:r>
                        <a:rPr sz="1800" b="1" spc="-25" dirty="0">
                          <a:latin typeface="BIZ UDP明朝 Medium" panose="02020500000000000000" pitchFamily="18" charset="-128"/>
                          <a:ea typeface="BIZ UDP明朝 Medium" panose="02020500000000000000" pitchFamily="18" charset="-128"/>
                          <a:cs typeface="游ゴシック"/>
                        </a:rPr>
                        <a:t> mm</a:t>
                      </a:r>
                      <a:endParaRPr sz="1800" b="1">
                        <a:latin typeface="BIZ UDP明朝 Medium" panose="02020500000000000000" pitchFamily="18" charset="-128"/>
                        <a:ea typeface="BIZ UDP明朝 Medium" panose="02020500000000000000" pitchFamily="18" charset="-128"/>
                        <a:cs typeface="游ゴシック"/>
                      </a:endParaRPr>
                    </a:p>
                  </a:txBody>
                  <a:tcPr marL="0" marR="0" marT="31750" marB="0"/>
                </a:tc>
                <a:extLst>
                  <a:ext uri="{0D108BD9-81ED-4DB2-BD59-A6C34878D82A}">
                    <a16:rowId xmlns:a16="http://schemas.microsoft.com/office/drawing/2014/main" val="10002"/>
                  </a:ext>
                </a:extLst>
              </a:tr>
              <a:tr h="374863">
                <a:tc>
                  <a:txBody>
                    <a:bodyPr/>
                    <a:lstStyle/>
                    <a:p>
                      <a:pPr marL="91440">
                        <a:lnSpc>
                          <a:spcPct val="100000"/>
                        </a:lnSpc>
                        <a:spcBef>
                          <a:spcPts val="250"/>
                        </a:spcBef>
                      </a:pPr>
                      <a:r>
                        <a:rPr sz="1800" b="1" spc="-25" dirty="0">
                          <a:latin typeface="BIZ UDP明朝 Medium" panose="02020500000000000000" pitchFamily="18" charset="-128"/>
                          <a:ea typeface="BIZ UDP明朝 Medium" panose="02020500000000000000" pitchFamily="18" charset="-128"/>
                          <a:cs typeface="游ゴシック"/>
                        </a:rPr>
                        <a:t>全長</a:t>
                      </a:r>
                      <a:endParaRPr sz="1800" b="1" dirty="0">
                        <a:latin typeface="BIZ UDP明朝 Medium" panose="02020500000000000000" pitchFamily="18" charset="-128"/>
                        <a:ea typeface="BIZ UDP明朝 Medium" panose="02020500000000000000" pitchFamily="18" charset="-128"/>
                        <a:cs typeface="游ゴシック"/>
                      </a:endParaRPr>
                    </a:p>
                  </a:txBody>
                  <a:tcPr marL="0" marR="0" marT="31750" marB="0"/>
                </a:tc>
                <a:tc>
                  <a:txBody>
                    <a:bodyPr/>
                    <a:lstStyle/>
                    <a:p>
                      <a:pPr marL="171450">
                        <a:lnSpc>
                          <a:spcPct val="100000"/>
                        </a:lnSpc>
                        <a:spcBef>
                          <a:spcPts val="250"/>
                        </a:spcBef>
                      </a:pPr>
                      <a:r>
                        <a:rPr sz="1800" b="1" dirty="0">
                          <a:latin typeface="BIZ UDP明朝 Medium" panose="02020500000000000000" pitchFamily="18" charset="-128"/>
                          <a:ea typeface="BIZ UDP明朝 Medium" panose="02020500000000000000" pitchFamily="18" charset="-128"/>
                          <a:cs typeface="游ゴシック"/>
                        </a:rPr>
                        <a:t>5.3</a:t>
                      </a:r>
                      <a:r>
                        <a:rPr sz="1800" b="1" spc="-25" dirty="0">
                          <a:latin typeface="BIZ UDP明朝 Medium" panose="02020500000000000000" pitchFamily="18" charset="-128"/>
                          <a:ea typeface="BIZ UDP明朝 Medium" panose="02020500000000000000" pitchFamily="18" charset="-128"/>
                          <a:cs typeface="游ゴシック"/>
                        </a:rPr>
                        <a:t> </a:t>
                      </a:r>
                      <a:r>
                        <a:rPr sz="1800" b="1" spc="-50" dirty="0">
                          <a:latin typeface="BIZ UDP明朝 Medium" panose="02020500000000000000" pitchFamily="18" charset="-128"/>
                          <a:ea typeface="BIZ UDP明朝 Medium" panose="02020500000000000000" pitchFamily="18" charset="-128"/>
                          <a:cs typeface="游ゴシック"/>
                        </a:rPr>
                        <a:t>m</a:t>
                      </a:r>
                      <a:endParaRPr sz="1800" b="1" dirty="0">
                        <a:latin typeface="BIZ UDP明朝 Medium" panose="02020500000000000000" pitchFamily="18" charset="-128"/>
                        <a:ea typeface="BIZ UDP明朝 Medium" panose="02020500000000000000" pitchFamily="18" charset="-128"/>
                        <a:cs typeface="游ゴシック"/>
                      </a:endParaRPr>
                    </a:p>
                  </a:txBody>
                  <a:tcPr marL="0" marR="0" marT="31750" marB="0"/>
                </a:tc>
                <a:extLst>
                  <a:ext uri="{0D108BD9-81ED-4DB2-BD59-A6C34878D82A}">
                    <a16:rowId xmlns:a16="http://schemas.microsoft.com/office/drawing/2014/main" val="10003"/>
                  </a:ext>
                </a:extLst>
              </a:tr>
              <a:tr h="374863">
                <a:tc>
                  <a:txBody>
                    <a:bodyPr/>
                    <a:lstStyle/>
                    <a:p>
                      <a:pPr marL="91440">
                        <a:lnSpc>
                          <a:spcPct val="100000"/>
                        </a:lnSpc>
                        <a:spcBef>
                          <a:spcPts val="250"/>
                        </a:spcBef>
                      </a:pPr>
                      <a:r>
                        <a:rPr sz="1800" b="1" spc="-25" dirty="0">
                          <a:latin typeface="BIZ UDP明朝 Medium" panose="02020500000000000000" pitchFamily="18" charset="-128"/>
                          <a:ea typeface="BIZ UDP明朝 Medium" panose="02020500000000000000" pitchFamily="18" charset="-128"/>
                          <a:cs typeface="游ゴシック"/>
                        </a:rPr>
                        <a:t>全幅</a:t>
                      </a:r>
                      <a:endParaRPr sz="1800" b="1">
                        <a:latin typeface="BIZ UDP明朝 Medium" panose="02020500000000000000" pitchFamily="18" charset="-128"/>
                        <a:ea typeface="BIZ UDP明朝 Medium" panose="02020500000000000000" pitchFamily="18" charset="-128"/>
                        <a:cs typeface="游ゴシック"/>
                      </a:endParaRPr>
                    </a:p>
                  </a:txBody>
                  <a:tcPr marL="0" marR="0" marT="31750" marB="0"/>
                </a:tc>
                <a:tc>
                  <a:txBody>
                    <a:bodyPr/>
                    <a:lstStyle/>
                    <a:p>
                      <a:pPr marL="171450">
                        <a:lnSpc>
                          <a:spcPct val="100000"/>
                        </a:lnSpc>
                        <a:spcBef>
                          <a:spcPts val="250"/>
                        </a:spcBef>
                      </a:pPr>
                      <a:r>
                        <a:rPr sz="1800" b="1" dirty="0">
                          <a:latin typeface="BIZ UDP明朝 Medium" panose="02020500000000000000" pitchFamily="18" charset="-128"/>
                          <a:ea typeface="BIZ UDP明朝 Medium" panose="02020500000000000000" pitchFamily="18" charset="-128"/>
                          <a:cs typeface="游ゴシック"/>
                        </a:rPr>
                        <a:t>4.4</a:t>
                      </a:r>
                      <a:r>
                        <a:rPr sz="1800" b="1" spc="-25" dirty="0">
                          <a:latin typeface="BIZ UDP明朝 Medium" panose="02020500000000000000" pitchFamily="18" charset="-128"/>
                          <a:ea typeface="BIZ UDP明朝 Medium" panose="02020500000000000000" pitchFamily="18" charset="-128"/>
                          <a:cs typeface="游ゴシック"/>
                        </a:rPr>
                        <a:t> </a:t>
                      </a:r>
                      <a:r>
                        <a:rPr sz="1800" b="1" spc="-50" dirty="0">
                          <a:latin typeface="BIZ UDP明朝 Medium" panose="02020500000000000000" pitchFamily="18" charset="-128"/>
                          <a:ea typeface="BIZ UDP明朝 Medium" panose="02020500000000000000" pitchFamily="18" charset="-128"/>
                          <a:cs typeface="游ゴシック"/>
                        </a:rPr>
                        <a:t>m</a:t>
                      </a:r>
                      <a:endParaRPr sz="1800" b="1">
                        <a:latin typeface="BIZ UDP明朝 Medium" panose="02020500000000000000" pitchFamily="18" charset="-128"/>
                        <a:ea typeface="BIZ UDP明朝 Medium" panose="02020500000000000000" pitchFamily="18" charset="-128"/>
                        <a:cs typeface="游ゴシック"/>
                      </a:endParaRPr>
                    </a:p>
                  </a:txBody>
                  <a:tcPr marL="0" marR="0" marT="31750" marB="0"/>
                </a:tc>
                <a:extLst>
                  <a:ext uri="{0D108BD9-81ED-4DB2-BD59-A6C34878D82A}">
                    <a16:rowId xmlns:a16="http://schemas.microsoft.com/office/drawing/2014/main" val="10004"/>
                  </a:ext>
                </a:extLst>
              </a:tr>
              <a:tr h="380007">
                <a:tc>
                  <a:txBody>
                    <a:bodyPr/>
                    <a:lstStyle/>
                    <a:p>
                      <a:pPr marL="91440">
                        <a:lnSpc>
                          <a:spcPct val="100000"/>
                        </a:lnSpc>
                        <a:spcBef>
                          <a:spcPts val="250"/>
                        </a:spcBef>
                      </a:pPr>
                      <a:r>
                        <a:rPr sz="1800" b="1" spc="-15" dirty="0">
                          <a:latin typeface="BIZ UDP明朝 Medium" panose="02020500000000000000" pitchFamily="18" charset="-128"/>
                          <a:ea typeface="BIZ UDP明朝 Medium" panose="02020500000000000000" pitchFamily="18" charset="-128"/>
                          <a:cs typeface="游ゴシック"/>
                        </a:rPr>
                        <a:t>車両質量</a:t>
                      </a:r>
                      <a:endParaRPr sz="1800" b="1" dirty="0">
                        <a:latin typeface="BIZ UDP明朝 Medium" panose="02020500000000000000" pitchFamily="18" charset="-128"/>
                        <a:ea typeface="BIZ UDP明朝 Medium" panose="02020500000000000000" pitchFamily="18" charset="-128"/>
                        <a:cs typeface="游ゴシック"/>
                      </a:endParaRPr>
                    </a:p>
                  </a:txBody>
                  <a:tcPr marL="0" marR="0" marT="31750" marB="0">
                    <a:lnB w="12700">
                      <a:solidFill>
                        <a:srgbClr val="000000"/>
                      </a:solidFill>
                      <a:prstDash val="solid"/>
                    </a:lnB>
                  </a:tcPr>
                </a:tc>
                <a:tc>
                  <a:txBody>
                    <a:bodyPr/>
                    <a:lstStyle/>
                    <a:p>
                      <a:pPr marL="171450">
                        <a:lnSpc>
                          <a:spcPct val="100000"/>
                        </a:lnSpc>
                        <a:spcBef>
                          <a:spcPts val="250"/>
                        </a:spcBef>
                      </a:pPr>
                      <a:r>
                        <a:rPr sz="1800" b="1" dirty="0">
                          <a:latin typeface="BIZ UDP明朝 Medium" panose="02020500000000000000" pitchFamily="18" charset="-128"/>
                          <a:ea typeface="BIZ UDP明朝 Medium" panose="02020500000000000000" pitchFamily="18" charset="-128"/>
                          <a:cs typeface="游ゴシック"/>
                        </a:rPr>
                        <a:t>3,200</a:t>
                      </a:r>
                      <a:r>
                        <a:rPr sz="1800" b="1" spc="-25" dirty="0">
                          <a:latin typeface="BIZ UDP明朝 Medium" panose="02020500000000000000" pitchFamily="18" charset="-128"/>
                          <a:ea typeface="BIZ UDP明朝 Medium" panose="02020500000000000000" pitchFamily="18" charset="-128"/>
                          <a:cs typeface="游ゴシック"/>
                        </a:rPr>
                        <a:t> kg</a:t>
                      </a:r>
                      <a:endParaRPr sz="1800" b="1" dirty="0">
                        <a:latin typeface="BIZ UDP明朝 Medium" panose="02020500000000000000" pitchFamily="18" charset="-128"/>
                        <a:ea typeface="BIZ UDP明朝 Medium" panose="02020500000000000000" pitchFamily="18" charset="-128"/>
                        <a:cs typeface="游ゴシック"/>
                      </a:endParaRPr>
                    </a:p>
                  </a:txBody>
                  <a:tcPr marL="0" marR="0" marT="31750" marB="0">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23" name="object 12">
            <a:extLst>
              <a:ext uri="{FF2B5EF4-FFF2-40B4-BE49-F238E27FC236}">
                <a16:creationId xmlns:a16="http://schemas.microsoft.com/office/drawing/2014/main" id="{049CE28B-19A4-1BA8-52E2-8978642284D2}"/>
              </a:ext>
            </a:extLst>
          </p:cNvPr>
          <p:cNvSpPr txBox="1"/>
          <p:nvPr/>
        </p:nvSpPr>
        <p:spPr>
          <a:xfrm>
            <a:off x="8811078" y="1276577"/>
            <a:ext cx="2314575" cy="330835"/>
          </a:xfrm>
          <a:prstGeom prst="rect">
            <a:avLst/>
          </a:prstGeom>
        </p:spPr>
        <p:txBody>
          <a:bodyPr vert="horz" wrap="square" lIns="0" tIns="13335" rIns="0" bIns="0" rtlCol="0">
            <a:spAutoFit/>
          </a:bodyPr>
          <a:lstStyle/>
          <a:p>
            <a:pPr marL="12700" algn="ctr">
              <a:lnSpc>
                <a:spcPct val="100000"/>
              </a:lnSpc>
              <a:spcBef>
                <a:spcPts val="105"/>
              </a:spcBef>
              <a:tabLst>
                <a:tab pos="520065" algn="l"/>
              </a:tabLst>
            </a:pPr>
            <a:r>
              <a:rPr sz="2000" b="1" dirty="0" err="1">
                <a:latin typeface="BIZ UDP明朝 Medium" panose="02020500000000000000" pitchFamily="18" charset="-128"/>
                <a:ea typeface="BIZ UDP明朝 Medium" panose="02020500000000000000" pitchFamily="18" charset="-128"/>
                <a:cs typeface="游ゴシック"/>
              </a:rPr>
              <a:t>要素試作車概</a:t>
            </a:r>
            <a:r>
              <a:rPr sz="2000" b="1" spc="-50" dirty="0" err="1">
                <a:latin typeface="BIZ UDP明朝 Medium" panose="02020500000000000000" pitchFamily="18" charset="-128"/>
                <a:ea typeface="BIZ UDP明朝 Medium" panose="02020500000000000000" pitchFamily="18" charset="-128"/>
                <a:cs typeface="游ゴシック"/>
              </a:rPr>
              <a:t>要</a:t>
            </a:r>
            <a:endParaRPr sz="2000" b="1" dirty="0">
              <a:latin typeface="BIZ UDP明朝 Medium" panose="02020500000000000000" pitchFamily="18" charset="-128"/>
              <a:ea typeface="BIZ UDP明朝 Medium" panose="02020500000000000000" pitchFamily="18" charset="-128"/>
              <a:cs typeface="游ゴシック"/>
            </a:endParaRPr>
          </a:p>
        </p:txBody>
      </p:sp>
      <p:sp>
        <p:nvSpPr>
          <p:cNvPr id="25" name="テキスト ボックス 24">
            <a:extLst>
              <a:ext uri="{FF2B5EF4-FFF2-40B4-BE49-F238E27FC236}">
                <a16:creationId xmlns:a16="http://schemas.microsoft.com/office/drawing/2014/main" id="{92974828-5512-5BEE-1D70-6746ACBF491F}"/>
              </a:ext>
            </a:extLst>
          </p:cNvPr>
          <p:cNvSpPr txBox="1"/>
          <p:nvPr/>
        </p:nvSpPr>
        <p:spPr>
          <a:xfrm>
            <a:off x="290946" y="55729"/>
            <a:ext cx="11901054" cy="923330"/>
          </a:xfrm>
          <a:prstGeom prst="rect">
            <a:avLst/>
          </a:prstGeom>
          <a:noFill/>
        </p:spPr>
        <p:txBody>
          <a:bodyPr wrap="square">
            <a:spAutoFit/>
          </a:bodyPr>
          <a:lstStyle/>
          <a:p>
            <a:pPr marL="12065" marR="5080">
              <a:lnSpc>
                <a:spcPct val="100000"/>
              </a:lnSpc>
              <a:spcBef>
                <a:spcPts val="2315"/>
              </a:spcBef>
              <a:tabLst>
                <a:tab pos="469265" algn="l"/>
              </a:tabLst>
            </a:pPr>
            <a:r>
              <a:rPr lang="ja-JP" altLang="en-US" sz="1800" spc="-15" dirty="0">
                <a:latin typeface="BIZ UDP明朝 Medium" panose="02020500000000000000" pitchFamily="18" charset="-128"/>
                <a:ea typeface="BIZ UDP明朝 Medium" panose="02020500000000000000" pitchFamily="18" charset="-128"/>
                <a:cs typeface="游ゴシック"/>
              </a:rPr>
              <a:t>最初の有人ローバーはアポロの</a:t>
            </a:r>
            <a:r>
              <a:rPr lang="en-US" altLang="ja-JP" sz="1800" spc="-20" dirty="0">
                <a:latin typeface="BIZ UDP明朝 Medium" panose="02020500000000000000" pitchFamily="18" charset="-128"/>
                <a:ea typeface="BIZ UDP明朝 Medium" panose="02020500000000000000" pitchFamily="18" charset="-128"/>
                <a:cs typeface="游ゴシック"/>
              </a:rPr>
              <a:t>LRV</a:t>
            </a:r>
            <a:r>
              <a:rPr lang="ja-JP" altLang="en-US" sz="1800" spc="-15" dirty="0">
                <a:latin typeface="BIZ UDP明朝 Medium" panose="02020500000000000000" pitchFamily="18" charset="-128"/>
                <a:ea typeface="BIZ UDP明朝 Medium" panose="02020500000000000000" pitchFamily="18" charset="-128"/>
                <a:cs typeface="游ゴシック"/>
              </a:rPr>
              <a:t>のみ。</a:t>
            </a:r>
            <a:br>
              <a:rPr lang="en-US" altLang="ja-JP" spc="-15" dirty="0">
                <a:latin typeface="BIZ UDP明朝 Medium" panose="02020500000000000000" pitchFamily="18" charset="-128"/>
                <a:ea typeface="BIZ UDP明朝 Medium" panose="02020500000000000000" pitchFamily="18" charset="-128"/>
                <a:cs typeface="游ゴシック"/>
              </a:rPr>
            </a:br>
            <a:r>
              <a:rPr lang="ja-JP" altLang="en-US" spc="-15" dirty="0">
                <a:latin typeface="BIZ UDP明朝 Medium" panose="02020500000000000000" pitchFamily="18" charset="-128"/>
                <a:ea typeface="BIZ UDP明朝 Medium" panose="02020500000000000000" pitchFamily="18" charset="-128"/>
                <a:cs typeface="游ゴシック"/>
              </a:rPr>
              <a:t>アルテミス計画では、</a:t>
            </a:r>
            <a:r>
              <a:rPr lang="ja-JP" altLang="en-US" sz="1800" spc="-20" dirty="0">
                <a:latin typeface="BIZ UDP明朝 Medium" panose="02020500000000000000" pitchFamily="18" charset="-128"/>
                <a:ea typeface="BIZ UDP明朝 Medium" panose="02020500000000000000" pitchFamily="18" charset="-128"/>
                <a:cs typeface="游ゴシック"/>
              </a:rPr>
              <a:t>与圧空間を有し、船内にてシャツスリーブで過ごせるものは有人与圧ローバーを開発する。</a:t>
            </a:r>
            <a:br>
              <a:rPr lang="en-US" altLang="ja-JP" sz="1800" spc="-20" dirty="0">
                <a:latin typeface="BIZ UDP明朝 Medium" panose="02020500000000000000" pitchFamily="18" charset="-128"/>
                <a:ea typeface="BIZ UDP明朝 Medium" panose="02020500000000000000" pitchFamily="18" charset="-128"/>
                <a:cs typeface="游ゴシック"/>
              </a:rPr>
            </a:br>
            <a:r>
              <a:rPr lang="ja-JP" altLang="en-US" sz="1800" spc="-20" dirty="0">
                <a:latin typeface="BIZ UDP明朝 Medium" panose="02020500000000000000" pitchFamily="18" charset="-128"/>
                <a:ea typeface="BIZ UDP明朝 Medium" panose="02020500000000000000" pitchFamily="18" charset="-128"/>
                <a:cs typeface="游ゴシック"/>
              </a:rPr>
              <a:t>求められる</a:t>
            </a:r>
            <a:r>
              <a:rPr lang="ja-JP" altLang="en-US" sz="1800" spc="-5" dirty="0">
                <a:latin typeface="BIZ UDP明朝 Medium" panose="02020500000000000000" pitchFamily="18" charset="-128"/>
                <a:ea typeface="BIZ UDP明朝 Medium" panose="02020500000000000000" pitchFamily="18" charset="-128"/>
                <a:cs typeface="游ゴシック"/>
              </a:rPr>
              <a:t>月面での総走行距離</a:t>
            </a:r>
            <a:r>
              <a:rPr lang="ja-JP" altLang="en-US" spc="-5" dirty="0">
                <a:latin typeface="BIZ UDP明朝 Medium" panose="02020500000000000000" pitchFamily="18" charset="-128"/>
                <a:ea typeface="BIZ UDP明朝 Medium" panose="02020500000000000000" pitchFamily="18" charset="-128"/>
                <a:cs typeface="游ゴシック"/>
              </a:rPr>
              <a:t>は</a:t>
            </a:r>
            <a:r>
              <a:rPr lang="ja-JP" altLang="en-US" sz="1800" spc="-5" dirty="0">
                <a:latin typeface="BIZ UDP明朝 Medium" panose="02020500000000000000" pitchFamily="18" charset="-128"/>
                <a:ea typeface="BIZ UDP明朝 Medium" panose="02020500000000000000" pitchFamily="18" charset="-128"/>
                <a:cs typeface="游ゴシック"/>
              </a:rPr>
              <a:t>、</a:t>
            </a:r>
            <a:r>
              <a:rPr lang="en-US" altLang="ja-JP" sz="1800" b="1" spc="-20" dirty="0">
                <a:solidFill>
                  <a:srgbClr val="C00000"/>
                </a:solidFill>
                <a:latin typeface="BIZ UDP明朝 Medium" panose="02020500000000000000" pitchFamily="18" charset="-128"/>
                <a:ea typeface="BIZ UDP明朝 Medium" panose="02020500000000000000" pitchFamily="18" charset="-128"/>
                <a:cs typeface="游ゴシック"/>
              </a:rPr>
              <a:t>10,000km</a:t>
            </a:r>
            <a:r>
              <a:rPr lang="ja-JP" altLang="en-US" sz="1800" spc="-20" dirty="0">
                <a:latin typeface="BIZ UDP明朝 Medium" panose="02020500000000000000" pitchFamily="18" charset="-128"/>
                <a:ea typeface="BIZ UDP明朝 Medium" panose="02020500000000000000" pitchFamily="18" charset="-128"/>
                <a:cs typeface="游ゴシック"/>
              </a:rPr>
              <a:t>。</a:t>
            </a:r>
            <a:endParaRPr lang="ja-JP" altLang="en-US" sz="1800" dirty="0">
              <a:latin typeface="BIZ UDP明朝 Medium" panose="02020500000000000000" pitchFamily="18" charset="-128"/>
              <a:ea typeface="BIZ UDP明朝 Medium" panose="02020500000000000000" pitchFamily="18" charset="-128"/>
              <a:cs typeface="游ゴシック"/>
            </a:endParaRPr>
          </a:p>
        </p:txBody>
      </p:sp>
    </p:spTree>
    <p:extLst>
      <p:ext uri="{BB962C8B-B14F-4D97-AF65-F5344CB8AC3E}">
        <p14:creationId xmlns:p14="http://schemas.microsoft.com/office/powerpoint/2010/main" val="1793640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2B5F1-D46A-60F2-F729-8D945B88F6D2}"/>
            </a:ext>
          </a:extLst>
        </p:cNvPr>
        <p:cNvGrpSpPr/>
        <p:nvPr/>
      </p:nvGrpSpPr>
      <p:grpSpPr>
        <a:xfrm>
          <a:off x="0" y="0"/>
          <a:ext cx="0" cy="0"/>
          <a:chOff x="0" y="0"/>
          <a:chExt cx="0" cy="0"/>
        </a:xfrm>
      </p:grpSpPr>
      <p:pic>
        <p:nvPicPr>
          <p:cNvPr id="2" name="object 4">
            <a:extLst>
              <a:ext uri="{FF2B5EF4-FFF2-40B4-BE49-F238E27FC236}">
                <a16:creationId xmlns:a16="http://schemas.microsoft.com/office/drawing/2014/main" id="{CA2EEF65-B757-B5F9-5B9D-B80D0B5DCE61}"/>
              </a:ext>
            </a:extLst>
          </p:cNvPr>
          <p:cNvPicPr/>
          <p:nvPr/>
        </p:nvPicPr>
        <p:blipFill>
          <a:blip r:embed="rId2" cstate="print"/>
          <a:stretch>
            <a:fillRect/>
          </a:stretch>
        </p:blipFill>
        <p:spPr>
          <a:xfrm>
            <a:off x="976746" y="1751005"/>
            <a:ext cx="10668000" cy="5106995"/>
          </a:xfrm>
          <a:prstGeom prst="rect">
            <a:avLst/>
          </a:prstGeom>
        </p:spPr>
      </p:pic>
      <p:sp>
        <p:nvSpPr>
          <p:cNvPr id="4" name="テキスト ボックス 3">
            <a:extLst>
              <a:ext uri="{FF2B5EF4-FFF2-40B4-BE49-F238E27FC236}">
                <a16:creationId xmlns:a16="http://schemas.microsoft.com/office/drawing/2014/main" id="{EFE35AC1-0F87-4A9E-C681-A62468E17451}"/>
              </a:ext>
            </a:extLst>
          </p:cNvPr>
          <p:cNvSpPr txBox="1"/>
          <p:nvPr/>
        </p:nvSpPr>
        <p:spPr>
          <a:xfrm>
            <a:off x="547254" y="50539"/>
            <a:ext cx="11097490" cy="1700466"/>
          </a:xfrm>
          <a:prstGeom prst="rect">
            <a:avLst/>
          </a:prstGeom>
          <a:noFill/>
        </p:spPr>
        <p:txBody>
          <a:bodyPr wrap="square">
            <a:spAutoFit/>
          </a:bodyPr>
          <a:lstStyle/>
          <a:p>
            <a:pPr marL="12700">
              <a:lnSpc>
                <a:spcPct val="100000"/>
              </a:lnSpc>
              <a:spcBef>
                <a:spcPts val="1405"/>
              </a:spcBef>
            </a:pPr>
            <a:r>
              <a:rPr lang="ja-JP" altLang="en-US" sz="1800" b="1" u="sng" dirty="0">
                <a:uFill>
                  <a:solidFill>
                    <a:srgbClr val="000000"/>
                  </a:solidFill>
                </a:uFill>
                <a:latin typeface="BIZ UDP明朝 Medium" panose="02020500000000000000" pitchFamily="18" charset="-128"/>
                <a:ea typeface="BIZ UDP明朝 Medium" panose="02020500000000000000" pitchFamily="18" charset="-128"/>
                <a:cs typeface="游ゴシック"/>
              </a:rPr>
              <a:t>シャシ系（走行機能</a:t>
            </a:r>
            <a:r>
              <a:rPr lang="ja-JP" altLang="en-US" sz="1800" b="1" u="sng" spc="-50" dirty="0">
                <a:uFill>
                  <a:solidFill>
                    <a:srgbClr val="000000"/>
                  </a:solidFill>
                </a:uFill>
                <a:latin typeface="BIZ UDP明朝 Medium" panose="02020500000000000000" pitchFamily="18" charset="-128"/>
                <a:ea typeface="BIZ UDP明朝 Medium" panose="02020500000000000000" pitchFamily="18" charset="-128"/>
                <a:cs typeface="游ゴシック"/>
              </a:rPr>
              <a:t>）</a:t>
            </a:r>
            <a:endParaRPr lang="ja-JP" altLang="en-US" sz="1800" dirty="0">
              <a:latin typeface="BIZ UDP明朝 Medium" panose="02020500000000000000" pitchFamily="18" charset="-128"/>
              <a:ea typeface="BIZ UDP明朝 Medium" panose="02020500000000000000" pitchFamily="18" charset="-128"/>
              <a:cs typeface="游ゴシック"/>
            </a:endParaRPr>
          </a:p>
          <a:p>
            <a:pPr marL="372110" indent="-359410">
              <a:lnSpc>
                <a:spcPct val="100000"/>
              </a:lnSpc>
              <a:spcBef>
                <a:spcPts val="1310"/>
              </a:spcBef>
              <a:buFont typeface="Wingdings"/>
              <a:buChar char=""/>
              <a:tabLst>
                <a:tab pos="372110" algn="l"/>
              </a:tabLst>
            </a:pPr>
            <a:r>
              <a:rPr lang="ja-JP" altLang="en-US" sz="1800" spc="-5" dirty="0">
                <a:latin typeface="BIZ UDP明朝 Medium" panose="02020500000000000000" pitchFamily="18" charset="-128"/>
                <a:ea typeface="BIZ UDP明朝 Medium" panose="02020500000000000000" pitchFamily="18" charset="-128"/>
                <a:cs typeface="游ゴシック"/>
              </a:rPr>
              <a:t>主要なアクチュエータは</a:t>
            </a:r>
            <a:r>
              <a:rPr lang="ja-JP" altLang="en-US" sz="1800" b="1" spc="-10" dirty="0">
                <a:solidFill>
                  <a:srgbClr val="005CAD"/>
                </a:solidFill>
                <a:latin typeface="BIZ UDP明朝 Medium" panose="02020500000000000000" pitchFamily="18" charset="-128"/>
                <a:ea typeface="BIZ UDP明朝 Medium" panose="02020500000000000000" pitchFamily="18" charset="-128"/>
                <a:cs typeface="游ゴシック"/>
              </a:rPr>
              <a:t>車輪駆動モータ</a:t>
            </a:r>
            <a:r>
              <a:rPr lang="ja-JP" altLang="en-US" sz="1800" dirty="0">
                <a:latin typeface="BIZ UDP明朝 Medium" panose="02020500000000000000" pitchFamily="18" charset="-128"/>
                <a:ea typeface="BIZ UDP明朝 Medium" panose="02020500000000000000" pitchFamily="18" charset="-128"/>
                <a:cs typeface="游ゴシック"/>
              </a:rPr>
              <a:t>、</a:t>
            </a:r>
            <a:r>
              <a:rPr lang="ja-JP" altLang="en-US" sz="1800" b="1" spc="-15" dirty="0">
                <a:solidFill>
                  <a:srgbClr val="005CAD"/>
                </a:solidFill>
                <a:latin typeface="BIZ UDP明朝 Medium" panose="02020500000000000000" pitchFamily="18" charset="-128"/>
                <a:ea typeface="BIZ UDP明朝 Medium" panose="02020500000000000000" pitchFamily="18" charset="-128"/>
                <a:cs typeface="游ゴシック"/>
              </a:rPr>
              <a:t>ステアモータ</a:t>
            </a:r>
            <a:r>
              <a:rPr lang="ja-JP" altLang="en-US" sz="1800" spc="-15" dirty="0">
                <a:latin typeface="BIZ UDP明朝 Medium" panose="02020500000000000000" pitchFamily="18" charset="-128"/>
                <a:ea typeface="BIZ UDP明朝 Medium" panose="02020500000000000000" pitchFamily="18" charset="-128"/>
                <a:cs typeface="游ゴシック"/>
              </a:rPr>
              <a:t>、</a:t>
            </a:r>
            <a:r>
              <a:rPr lang="ja-JP" altLang="en-US" sz="1800" b="1" spc="-10" dirty="0">
                <a:solidFill>
                  <a:srgbClr val="005CAD"/>
                </a:solidFill>
                <a:latin typeface="BIZ UDP明朝 Medium" panose="02020500000000000000" pitchFamily="18" charset="-128"/>
                <a:ea typeface="BIZ UDP明朝 Medium" panose="02020500000000000000" pitchFamily="18" charset="-128"/>
                <a:cs typeface="游ゴシック"/>
              </a:rPr>
              <a:t>アブソーバモータ</a:t>
            </a:r>
            <a:r>
              <a:rPr lang="ja-JP" altLang="en-US" sz="1800" b="1" spc="-15" dirty="0">
                <a:solidFill>
                  <a:srgbClr val="005CAD"/>
                </a:solidFill>
                <a:latin typeface="BIZ UDP明朝 Medium" panose="02020500000000000000" pitchFamily="18" charset="-128"/>
                <a:ea typeface="BIZ UDP明朝 Medium" panose="02020500000000000000" pitchFamily="18" charset="-128"/>
                <a:cs typeface="游ゴシック"/>
              </a:rPr>
              <a:t>（</a:t>
            </a:r>
            <a:r>
              <a:rPr lang="ja-JP" altLang="en-US" sz="1800" b="1" spc="-5" dirty="0">
                <a:solidFill>
                  <a:srgbClr val="005CAD"/>
                </a:solidFill>
                <a:latin typeface="BIZ UDP明朝 Medium" panose="02020500000000000000" pitchFamily="18" charset="-128"/>
                <a:ea typeface="BIZ UDP明朝 Medium" panose="02020500000000000000" pitchFamily="18" charset="-128"/>
                <a:cs typeface="游ゴシック"/>
              </a:rPr>
              <a:t>パッシブ</a:t>
            </a:r>
            <a:r>
              <a:rPr lang="ja-JP" altLang="en-US" sz="1800" b="1" dirty="0">
                <a:solidFill>
                  <a:srgbClr val="005CAD"/>
                </a:solidFill>
                <a:latin typeface="BIZ UDP明朝 Medium" panose="02020500000000000000" pitchFamily="18" charset="-128"/>
                <a:ea typeface="BIZ UDP明朝 Medium" panose="02020500000000000000" pitchFamily="18" charset="-128"/>
                <a:cs typeface="游ゴシック"/>
              </a:rPr>
              <a:t>）</a:t>
            </a:r>
            <a:r>
              <a:rPr lang="ja-JP" altLang="en-US" sz="1800" spc="-20" dirty="0">
                <a:latin typeface="BIZ UDP明朝 Medium" panose="02020500000000000000" pitchFamily="18" charset="-128"/>
                <a:ea typeface="BIZ UDP明朝 Medium" panose="02020500000000000000" pitchFamily="18" charset="-128"/>
                <a:cs typeface="游ゴシック"/>
              </a:rPr>
              <a:t>の３種。</a:t>
            </a:r>
            <a:endParaRPr lang="ja-JP" altLang="en-US" sz="1800" dirty="0">
              <a:latin typeface="BIZ UDP明朝 Medium" panose="02020500000000000000" pitchFamily="18" charset="-128"/>
              <a:ea typeface="BIZ UDP明朝 Medium" panose="02020500000000000000" pitchFamily="18" charset="-128"/>
              <a:cs typeface="游ゴシック"/>
            </a:endParaRPr>
          </a:p>
          <a:p>
            <a:pPr marL="354965" indent="-342265">
              <a:lnSpc>
                <a:spcPct val="100000"/>
              </a:lnSpc>
              <a:spcBef>
                <a:spcPts val="1320"/>
              </a:spcBef>
              <a:buFont typeface="Wingdings"/>
              <a:buChar char=""/>
              <a:tabLst>
                <a:tab pos="354965" algn="l"/>
              </a:tabLst>
            </a:pPr>
            <a:r>
              <a:rPr lang="ja-JP" altLang="en-US" sz="1800" spc="-10" dirty="0">
                <a:latin typeface="BIZ UDP明朝 Medium" panose="02020500000000000000" pitchFamily="18" charset="-128"/>
                <a:ea typeface="BIZ UDP明朝 Medium" panose="02020500000000000000" pitchFamily="18" charset="-128"/>
                <a:cs typeface="游ゴシック"/>
              </a:rPr>
              <a:t>駆動モータとアブソーバモータは</a:t>
            </a:r>
            <a:r>
              <a:rPr lang="ja-JP" altLang="en-US" sz="1800" b="1" spc="-15" dirty="0">
                <a:solidFill>
                  <a:srgbClr val="005CAD"/>
                </a:solidFill>
                <a:latin typeface="BIZ UDP明朝 Medium" panose="02020500000000000000" pitchFamily="18" charset="-128"/>
                <a:ea typeface="BIZ UDP明朝 Medium" panose="02020500000000000000" pitchFamily="18" charset="-128"/>
                <a:cs typeface="游ゴシック"/>
              </a:rPr>
              <a:t>制動時に回生電力を発生</a:t>
            </a:r>
            <a:r>
              <a:rPr lang="ja-JP" altLang="en-US" sz="1800" spc="-20" dirty="0">
                <a:latin typeface="BIZ UDP明朝 Medium" panose="02020500000000000000" pitchFamily="18" charset="-128"/>
                <a:ea typeface="BIZ UDP明朝 Medium" panose="02020500000000000000" pitchFamily="18" charset="-128"/>
                <a:cs typeface="游ゴシック"/>
              </a:rPr>
              <a:t>し、バッテリを充電する。</a:t>
            </a:r>
            <a:endParaRPr lang="ja-JP" altLang="en-US" sz="1800" dirty="0">
              <a:latin typeface="BIZ UDP明朝 Medium" panose="02020500000000000000" pitchFamily="18" charset="-128"/>
              <a:ea typeface="BIZ UDP明朝 Medium" panose="02020500000000000000" pitchFamily="18" charset="-128"/>
              <a:cs typeface="游ゴシック"/>
            </a:endParaRPr>
          </a:p>
          <a:p>
            <a:pPr marL="354965" indent="-342265">
              <a:lnSpc>
                <a:spcPct val="100000"/>
              </a:lnSpc>
              <a:spcBef>
                <a:spcPts val="1320"/>
              </a:spcBef>
              <a:buFont typeface="Wingdings"/>
              <a:buChar char=""/>
              <a:tabLst>
                <a:tab pos="354965" algn="l"/>
              </a:tabLst>
            </a:pPr>
            <a:r>
              <a:rPr lang="ja-JP" altLang="en-US" sz="1800" spc="-15" dirty="0">
                <a:latin typeface="BIZ UDP明朝 Medium" panose="02020500000000000000" pitchFamily="18" charset="-128"/>
                <a:ea typeface="BIZ UDP明朝 Medium" panose="02020500000000000000" pitchFamily="18" charset="-128"/>
                <a:cs typeface="游ゴシック"/>
              </a:rPr>
              <a:t>駆動モータは減速機は</a:t>
            </a:r>
            <a:r>
              <a:rPr lang="ja-JP" altLang="en-US" sz="1800" b="1" spc="-10" dirty="0">
                <a:solidFill>
                  <a:srgbClr val="005CAD"/>
                </a:solidFill>
                <a:latin typeface="BIZ UDP明朝 Medium" panose="02020500000000000000" pitchFamily="18" charset="-128"/>
                <a:ea typeface="BIZ UDP明朝 Medium" panose="02020500000000000000" pitchFamily="18" charset="-128"/>
                <a:cs typeface="游ゴシック"/>
              </a:rPr>
              <a:t>オイル潤滑</a:t>
            </a:r>
            <a:r>
              <a:rPr lang="ja-JP" altLang="en-US" sz="1800" spc="-15" dirty="0">
                <a:latin typeface="BIZ UDP明朝 Medium" panose="02020500000000000000" pitchFamily="18" charset="-128"/>
                <a:ea typeface="BIZ UDP明朝 Medium" panose="02020500000000000000" pitchFamily="18" charset="-128"/>
                <a:cs typeface="游ゴシック"/>
              </a:rPr>
              <a:t>、ステアとアブソーバ減速機は</a:t>
            </a:r>
            <a:r>
              <a:rPr lang="ja-JP" altLang="en-US" sz="1800" b="1" spc="-10" dirty="0">
                <a:solidFill>
                  <a:srgbClr val="005CAD"/>
                </a:solidFill>
                <a:latin typeface="BIZ UDP明朝 Medium" panose="02020500000000000000" pitchFamily="18" charset="-128"/>
                <a:ea typeface="BIZ UDP明朝 Medium" panose="02020500000000000000" pitchFamily="18" charset="-128"/>
                <a:cs typeface="游ゴシック"/>
              </a:rPr>
              <a:t>固体潤滑</a:t>
            </a:r>
            <a:r>
              <a:rPr lang="ja-JP" altLang="en-US" sz="1800" spc="-15" dirty="0">
                <a:latin typeface="BIZ UDP明朝 Medium" panose="02020500000000000000" pitchFamily="18" charset="-128"/>
                <a:ea typeface="BIZ UDP明朝 Medium" panose="02020500000000000000" pitchFamily="18" charset="-128"/>
                <a:cs typeface="游ゴシック"/>
              </a:rPr>
              <a:t>および</a:t>
            </a:r>
            <a:r>
              <a:rPr lang="ja-JP" altLang="en-US" sz="1800" b="1" spc="-5" dirty="0">
                <a:solidFill>
                  <a:srgbClr val="005CAD"/>
                </a:solidFill>
                <a:latin typeface="BIZ UDP明朝 Medium" panose="02020500000000000000" pitchFamily="18" charset="-128"/>
                <a:ea typeface="BIZ UDP明朝 Medium" panose="02020500000000000000" pitchFamily="18" charset="-128"/>
                <a:cs typeface="游ゴシック"/>
              </a:rPr>
              <a:t>グリス潤滑</a:t>
            </a:r>
            <a:r>
              <a:rPr lang="ja-JP" altLang="en-US" sz="1800" spc="-20" dirty="0">
                <a:latin typeface="BIZ UDP明朝 Medium" panose="02020500000000000000" pitchFamily="18" charset="-128"/>
                <a:ea typeface="BIZ UDP明朝 Medium" panose="02020500000000000000" pitchFamily="18" charset="-128"/>
                <a:cs typeface="游ゴシック"/>
              </a:rPr>
              <a:t>を採用。</a:t>
            </a:r>
            <a:endParaRPr lang="ja-JP" altLang="en-US" sz="1800" dirty="0">
              <a:latin typeface="BIZ UDP明朝 Medium" panose="02020500000000000000" pitchFamily="18" charset="-128"/>
              <a:ea typeface="BIZ UDP明朝 Medium" panose="02020500000000000000" pitchFamily="18" charset="-128"/>
              <a:cs typeface="游ゴシック"/>
            </a:endParaRPr>
          </a:p>
        </p:txBody>
      </p:sp>
      <p:pic>
        <p:nvPicPr>
          <p:cNvPr id="9" name="図 8">
            <a:extLst>
              <a:ext uri="{FF2B5EF4-FFF2-40B4-BE49-F238E27FC236}">
                <a16:creationId xmlns:a16="http://schemas.microsoft.com/office/drawing/2014/main" id="{BC146DE4-1965-2116-D4D8-6EBD6FA69A2C}"/>
              </a:ext>
            </a:extLst>
          </p:cNvPr>
          <p:cNvPicPr>
            <a:picLocks noChangeAspect="1"/>
          </p:cNvPicPr>
          <p:nvPr/>
        </p:nvPicPr>
        <p:blipFill>
          <a:blip r:embed="rId3"/>
          <a:stretch>
            <a:fillRect/>
          </a:stretch>
        </p:blipFill>
        <p:spPr>
          <a:xfrm>
            <a:off x="3047736" y="1714351"/>
            <a:ext cx="6096528" cy="3429297"/>
          </a:xfrm>
          <a:prstGeom prst="rect">
            <a:avLst/>
          </a:prstGeom>
        </p:spPr>
      </p:pic>
      <p:pic>
        <p:nvPicPr>
          <p:cNvPr id="10" name="図 9">
            <a:extLst>
              <a:ext uri="{FF2B5EF4-FFF2-40B4-BE49-F238E27FC236}">
                <a16:creationId xmlns:a16="http://schemas.microsoft.com/office/drawing/2014/main" id="{B35A6476-B717-65A6-DAC3-B18C3B9DCFAC}"/>
              </a:ext>
            </a:extLst>
          </p:cNvPr>
          <p:cNvPicPr>
            <a:picLocks noChangeAspect="1"/>
          </p:cNvPicPr>
          <p:nvPr/>
        </p:nvPicPr>
        <p:blipFill>
          <a:blip r:embed="rId3"/>
          <a:stretch>
            <a:fillRect/>
          </a:stretch>
        </p:blipFill>
        <p:spPr>
          <a:xfrm>
            <a:off x="650900" y="2571527"/>
            <a:ext cx="6096528" cy="3429297"/>
          </a:xfrm>
          <a:prstGeom prst="rect">
            <a:avLst/>
          </a:prstGeom>
        </p:spPr>
      </p:pic>
      <p:pic>
        <p:nvPicPr>
          <p:cNvPr id="11" name="図 10">
            <a:extLst>
              <a:ext uri="{FF2B5EF4-FFF2-40B4-BE49-F238E27FC236}">
                <a16:creationId xmlns:a16="http://schemas.microsoft.com/office/drawing/2014/main" id="{0750FA2A-8FFA-9E12-B63A-92B0088823A9}"/>
              </a:ext>
            </a:extLst>
          </p:cNvPr>
          <p:cNvPicPr>
            <a:picLocks noChangeAspect="1"/>
          </p:cNvPicPr>
          <p:nvPr/>
        </p:nvPicPr>
        <p:blipFill>
          <a:blip r:embed="rId3"/>
          <a:stretch>
            <a:fillRect/>
          </a:stretch>
        </p:blipFill>
        <p:spPr>
          <a:xfrm>
            <a:off x="3892863" y="3072096"/>
            <a:ext cx="6096528" cy="3429297"/>
          </a:xfrm>
          <a:prstGeom prst="rect">
            <a:avLst/>
          </a:prstGeom>
        </p:spPr>
      </p:pic>
      <p:pic>
        <p:nvPicPr>
          <p:cNvPr id="12" name="図 11">
            <a:extLst>
              <a:ext uri="{FF2B5EF4-FFF2-40B4-BE49-F238E27FC236}">
                <a16:creationId xmlns:a16="http://schemas.microsoft.com/office/drawing/2014/main" id="{5F63B583-AF0D-72F5-68B8-DD8C9FF1FBC4}"/>
              </a:ext>
            </a:extLst>
          </p:cNvPr>
          <p:cNvPicPr>
            <a:picLocks noChangeAspect="1"/>
          </p:cNvPicPr>
          <p:nvPr/>
        </p:nvPicPr>
        <p:blipFill>
          <a:blip r:embed="rId3"/>
          <a:stretch>
            <a:fillRect/>
          </a:stretch>
        </p:blipFill>
        <p:spPr>
          <a:xfrm>
            <a:off x="1496027" y="3929272"/>
            <a:ext cx="6096528" cy="3429297"/>
          </a:xfrm>
          <a:prstGeom prst="rect">
            <a:avLst/>
          </a:prstGeom>
        </p:spPr>
      </p:pic>
      <p:pic>
        <p:nvPicPr>
          <p:cNvPr id="13" name="図 12">
            <a:extLst>
              <a:ext uri="{FF2B5EF4-FFF2-40B4-BE49-F238E27FC236}">
                <a16:creationId xmlns:a16="http://schemas.microsoft.com/office/drawing/2014/main" id="{AF999E6B-B67A-F43C-0BA6-62D6D8F535D3}"/>
              </a:ext>
            </a:extLst>
          </p:cNvPr>
          <p:cNvPicPr>
            <a:picLocks noChangeAspect="1"/>
          </p:cNvPicPr>
          <p:nvPr/>
        </p:nvPicPr>
        <p:blipFill>
          <a:blip r:embed="rId3"/>
          <a:stretch>
            <a:fillRect/>
          </a:stretch>
        </p:blipFill>
        <p:spPr>
          <a:xfrm>
            <a:off x="2528455" y="2510988"/>
            <a:ext cx="6096528" cy="3429297"/>
          </a:xfrm>
          <a:prstGeom prst="rect">
            <a:avLst/>
          </a:prstGeom>
        </p:spPr>
      </p:pic>
      <p:pic>
        <p:nvPicPr>
          <p:cNvPr id="14" name="図 13">
            <a:extLst>
              <a:ext uri="{FF2B5EF4-FFF2-40B4-BE49-F238E27FC236}">
                <a16:creationId xmlns:a16="http://schemas.microsoft.com/office/drawing/2014/main" id="{4289AB40-D459-1350-8C3A-6CBAC428ADBC}"/>
              </a:ext>
            </a:extLst>
          </p:cNvPr>
          <p:cNvPicPr>
            <a:picLocks noChangeAspect="1"/>
          </p:cNvPicPr>
          <p:nvPr/>
        </p:nvPicPr>
        <p:blipFill>
          <a:blip r:embed="rId3"/>
          <a:stretch>
            <a:fillRect/>
          </a:stretch>
        </p:blipFill>
        <p:spPr>
          <a:xfrm>
            <a:off x="3373582" y="3868733"/>
            <a:ext cx="6096528" cy="3429297"/>
          </a:xfrm>
          <a:prstGeom prst="rect">
            <a:avLst/>
          </a:prstGeom>
        </p:spPr>
      </p:pic>
      <p:pic>
        <p:nvPicPr>
          <p:cNvPr id="15" name="図 14">
            <a:extLst>
              <a:ext uri="{FF2B5EF4-FFF2-40B4-BE49-F238E27FC236}">
                <a16:creationId xmlns:a16="http://schemas.microsoft.com/office/drawing/2014/main" id="{7E09E1D5-EE82-E7B9-504D-F88B7B22AB72}"/>
              </a:ext>
            </a:extLst>
          </p:cNvPr>
          <p:cNvPicPr>
            <a:picLocks noChangeAspect="1"/>
          </p:cNvPicPr>
          <p:nvPr/>
        </p:nvPicPr>
        <p:blipFill>
          <a:blip r:embed="rId3"/>
          <a:stretch>
            <a:fillRect/>
          </a:stretch>
        </p:blipFill>
        <p:spPr>
          <a:xfrm>
            <a:off x="976746" y="4725909"/>
            <a:ext cx="6096528" cy="3429297"/>
          </a:xfrm>
          <a:prstGeom prst="rect">
            <a:avLst/>
          </a:prstGeom>
        </p:spPr>
      </p:pic>
      <p:pic>
        <p:nvPicPr>
          <p:cNvPr id="16" name="図 15">
            <a:extLst>
              <a:ext uri="{FF2B5EF4-FFF2-40B4-BE49-F238E27FC236}">
                <a16:creationId xmlns:a16="http://schemas.microsoft.com/office/drawing/2014/main" id="{E4AEB413-4A8B-E8ED-C71F-20A32E4E1952}"/>
              </a:ext>
            </a:extLst>
          </p:cNvPr>
          <p:cNvPicPr>
            <a:picLocks noChangeAspect="1"/>
          </p:cNvPicPr>
          <p:nvPr/>
        </p:nvPicPr>
        <p:blipFill>
          <a:blip r:embed="rId3"/>
          <a:stretch>
            <a:fillRect/>
          </a:stretch>
        </p:blipFill>
        <p:spPr>
          <a:xfrm>
            <a:off x="2854301" y="2019151"/>
            <a:ext cx="6096528" cy="3429297"/>
          </a:xfrm>
          <a:prstGeom prst="rect">
            <a:avLst/>
          </a:prstGeom>
        </p:spPr>
      </p:pic>
      <p:pic>
        <p:nvPicPr>
          <p:cNvPr id="17" name="図 16">
            <a:extLst>
              <a:ext uri="{FF2B5EF4-FFF2-40B4-BE49-F238E27FC236}">
                <a16:creationId xmlns:a16="http://schemas.microsoft.com/office/drawing/2014/main" id="{ED0A725B-9278-861C-646F-8CDACC99D3DF}"/>
              </a:ext>
            </a:extLst>
          </p:cNvPr>
          <p:cNvPicPr>
            <a:picLocks noChangeAspect="1"/>
          </p:cNvPicPr>
          <p:nvPr/>
        </p:nvPicPr>
        <p:blipFill>
          <a:blip r:embed="rId3"/>
          <a:stretch>
            <a:fillRect/>
          </a:stretch>
        </p:blipFill>
        <p:spPr>
          <a:xfrm>
            <a:off x="2335020" y="2815788"/>
            <a:ext cx="6096528" cy="3429297"/>
          </a:xfrm>
          <a:prstGeom prst="rect">
            <a:avLst/>
          </a:prstGeom>
        </p:spPr>
      </p:pic>
      <p:pic>
        <p:nvPicPr>
          <p:cNvPr id="18" name="図 17">
            <a:extLst>
              <a:ext uri="{FF2B5EF4-FFF2-40B4-BE49-F238E27FC236}">
                <a16:creationId xmlns:a16="http://schemas.microsoft.com/office/drawing/2014/main" id="{FE9C8E68-38AB-D9CA-A100-D10470A58C8B}"/>
              </a:ext>
            </a:extLst>
          </p:cNvPr>
          <p:cNvPicPr>
            <a:picLocks noChangeAspect="1"/>
          </p:cNvPicPr>
          <p:nvPr/>
        </p:nvPicPr>
        <p:blipFill>
          <a:blip r:embed="rId3"/>
          <a:stretch>
            <a:fillRect/>
          </a:stretch>
        </p:blipFill>
        <p:spPr>
          <a:xfrm>
            <a:off x="3180147" y="4173533"/>
            <a:ext cx="6096528" cy="3429297"/>
          </a:xfrm>
          <a:prstGeom prst="rect">
            <a:avLst/>
          </a:prstGeom>
        </p:spPr>
      </p:pic>
      <p:pic>
        <p:nvPicPr>
          <p:cNvPr id="19" name="図 18">
            <a:extLst>
              <a:ext uri="{FF2B5EF4-FFF2-40B4-BE49-F238E27FC236}">
                <a16:creationId xmlns:a16="http://schemas.microsoft.com/office/drawing/2014/main" id="{585CB92A-11A5-6F3C-5799-AD03AB66EC60}"/>
              </a:ext>
            </a:extLst>
          </p:cNvPr>
          <p:cNvPicPr>
            <a:picLocks noChangeAspect="1"/>
          </p:cNvPicPr>
          <p:nvPr/>
        </p:nvPicPr>
        <p:blipFill>
          <a:blip r:embed="rId3"/>
          <a:stretch>
            <a:fillRect/>
          </a:stretch>
        </p:blipFill>
        <p:spPr>
          <a:xfrm>
            <a:off x="783311" y="5030709"/>
            <a:ext cx="6096528" cy="3429297"/>
          </a:xfrm>
          <a:prstGeom prst="rect">
            <a:avLst/>
          </a:prstGeom>
        </p:spPr>
      </p:pic>
      <p:pic>
        <p:nvPicPr>
          <p:cNvPr id="20" name="図 19">
            <a:extLst>
              <a:ext uri="{FF2B5EF4-FFF2-40B4-BE49-F238E27FC236}">
                <a16:creationId xmlns:a16="http://schemas.microsoft.com/office/drawing/2014/main" id="{4303E714-0186-C19B-8059-3073C3C396FE}"/>
              </a:ext>
            </a:extLst>
          </p:cNvPr>
          <p:cNvPicPr>
            <a:picLocks noChangeAspect="1"/>
          </p:cNvPicPr>
          <p:nvPr/>
        </p:nvPicPr>
        <p:blipFill>
          <a:blip r:embed="rId3"/>
          <a:stretch>
            <a:fillRect/>
          </a:stretch>
        </p:blipFill>
        <p:spPr>
          <a:xfrm>
            <a:off x="2854301" y="2117611"/>
            <a:ext cx="6096528" cy="3429297"/>
          </a:xfrm>
          <a:prstGeom prst="rect">
            <a:avLst/>
          </a:prstGeom>
        </p:spPr>
      </p:pic>
      <p:pic>
        <p:nvPicPr>
          <p:cNvPr id="21" name="図 20">
            <a:extLst>
              <a:ext uri="{FF2B5EF4-FFF2-40B4-BE49-F238E27FC236}">
                <a16:creationId xmlns:a16="http://schemas.microsoft.com/office/drawing/2014/main" id="{588FB084-B0A1-D445-B289-790EB6683669}"/>
              </a:ext>
            </a:extLst>
          </p:cNvPr>
          <p:cNvPicPr>
            <a:picLocks noChangeAspect="1"/>
          </p:cNvPicPr>
          <p:nvPr/>
        </p:nvPicPr>
        <p:blipFill>
          <a:blip r:embed="rId3"/>
          <a:stretch>
            <a:fillRect/>
          </a:stretch>
        </p:blipFill>
        <p:spPr>
          <a:xfrm>
            <a:off x="2335020" y="2914248"/>
            <a:ext cx="6096528" cy="3429297"/>
          </a:xfrm>
          <a:prstGeom prst="rect">
            <a:avLst/>
          </a:prstGeom>
        </p:spPr>
      </p:pic>
      <p:pic>
        <p:nvPicPr>
          <p:cNvPr id="22" name="図 21">
            <a:extLst>
              <a:ext uri="{FF2B5EF4-FFF2-40B4-BE49-F238E27FC236}">
                <a16:creationId xmlns:a16="http://schemas.microsoft.com/office/drawing/2014/main" id="{86054A6D-59A1-5AD7-4B88-4C43EA07EB9E}"/>
              </a:ext>
            </a:extLst>
          </p:cNvPr>
          <p:cNvPicPr>
            <a:picLocks noChangeAspect="1"/>
          </p:cNvPicPr>
          <p:nvPr/>
        </p:nvPicPr>
        <p:blipFill>
          <a:blip r:embed="rId3"/>
          <a:stretch>
            <a:fillRect/>
          </a:stretch>
        </p:blipFill>
        <p:spPr>
          <a:xfrm>
            <a:off x="3180147" y="4271993"/>
            <a:ext cx="6096528" cy="3429297"/>
          </a:xfrm>
          <a:prstGeom prst="rect">
            <a:avLst/>
          </a:prstGeom>
        </p:spPr>
      </p:pic>
      <p:pic>
        <p:nvPicPr>
          <p:cNvPr id="23" name="図 22">
            <a:extLst>
              <a:ext uri="{FF2B5EF4-FFF2-40B4-BE49-F238E27FC236}">
                <a16:creationId xmlns:a16="http://schemas.microsoft.com/office/drawing/2014/main" id="{CA8943E6-B766-257B-35D8-DCBA4DDA764E}"/>
              </a:ext>
            </a:extLst>
          </p:cNvPr>
          <p:cNvPicPr>
            <a:picLocks noChangeAspect="1"/>
          </p:cNvPicPr>
          <p:nvPr/>
        </p:nvPicPr>
        <p:blipFill>
          <a:blip r:embed="rId3"/>
          <a:stretch>
            <a:fillRect/>
          </a:stretch>
        </p:blipFill>
        <p:spPr>
          <a:xfrm>
            <a:off x="783311" y="5129169"/>
            <a:ext cx="6096528" cy="3429297"/>
          </a:xfrm>
          <a:prstGeom prst="rect">
            <a:avLst/>
          </a:prstGeom>
        </p:spPr>
      </p:pic>
      <p:pic>
        <p:nvPicPr>
          <p:cNvPr id="24" name="図 23">
            <a:extLst>
              <a:ext uri="{FF2B5EF4-FFF2-40B4-BE49-F238E27FC236}">
                <a16:creationId xmlns:a16="http://schemas.microsoft.com/office/drawing/2014/main" id="{AB343973-C39D-EE8F-7822-EB2EDE969493}"/>
              </a:ext>
            </a:extLst>
          </p:cNvPr>
          <p:cNvPicPr>
            <a:picLocks noChangeAspect="1"/>
          </p:cNvPicPr>
          <p:nvPr/>
        </p:nvPicPr>
        <p:blipFill>
          <a:blip r:embed="rId3"/>
          <a:stretch>
            <a:fillRect/>
          </a:stretch>
        </p:blipFill>
        <p:spPr>
          <a:xfrm>
            <a:off x="2986712" y="1873991"/>
            <a:ext cx="6096528" cy="3429297"/>
          </a:xfrm>
          <a:prstGeom prst="rect">
            <a:avLst/>
          </a:prstGeom>
        </p:spPr>
      </p:pic>
      <p:pic>
        <p:nvPicPr>
          <p:cNvPr id="25" name="図 24">
            <a:extLst>
              <a:ext uri="{FF2B5EF4-FFF2-40B4-BE49-F238E27FC236}">
                <a16:creationId xmlns:a16="http://schemas.microsoft.com/office/drawing/2014/main" id="{27DE2D13-56E9-87E3-4B99-BFEA6E60B468}"/>
              </a:ext>
            </a:extLst>
          </p:cNvPr>
          <p:cNvPicPr>
            <a:picLocks noChangeAspect="1"/>
          </p:cNvPicPr>
          <p:nvPr/>
        </p:nvPicPr>
        <p:blipFill>
          <a:blip r:embed="rId3"/>
          <a:stretch>
            <a:fillRect/>
          </a:stretch>
        </p:blipFill>
        <p:spPr>
          <a:xfrm>
            <a:off x="2793277" y="2277251"/>
            <a:ext cx="6096528" cy="3429297"/>
          </a:xfrm>
          <a:prstGeom prst="rect">
            <a:avLst/>
          </a:prstGeom>
        </p:spPr>
      </p:pic>
      <p:pic>
        <p:nvPicPr>
          <p:cNvPr id="26" name="図 25">
            <a:extLst>
              <a:ext uri="{FF2B5EF4-FFF2-40B4-BE49-F238E27FC236}">
                <a16:creationId xmlns:a16="http://schemas.microsoft.com/office/drawing/2014/main" id="{807C98DB-2F57-EFB2-6034-DAC95B02CBC4}"/>
              </a:ext>
            </a:extLst>
          </p:cNvPr>
          <p:cNvPicPr>
            <a:picLocks noChangeAspect="1"/>
          </p:cNvPicPr>
          <p:nvPr/>
        </p:nvPicPr>
        <p:blipFill>
          <a:blip r:embed="rId3"/>
          <a:stretch>
            <a:fillRect/>
          </a:stretch>
        </p:blipFill>
        <p:spPr>
          <a:xfrm>
            <a:off x="2273996" y="3073888"/>
            <a:ext cx="6096528" cy="3429297"/>
          </a:xfrm>
          <a:prstGeom prst="rect">
            <a:avLst/>
          </a:prstGeom>
        </p:spPr>
      </p:pic>
      <p:pic>
        <p:nvPicPr>
          <p:cNvPr id="27" name="図 26">
            <a:extLst>
              <a:ext uri="{FF2B5EF4-FFF2-40B4-BE49-F238E27FC236}">
                <a16:creationId xmlns:a16="http://schemas.microsoft.com/office/drawing/2014/main" id="{4A356295-C47F-F949-3825-16B0800D67BC}"/>
              </a:ext>
            </a:extLst>
          </p:cNvPr>
          <p:cNvPicPr>
            <a:picLocks noChangeAspect="1"/>
          </p:cNvPicPr>
          <p:nvPr/>
        </p:nvPicPr>
        <p:blipFill>
          <a:blip r:embed="rId3"/>
          <a:stretch>
            <a:fillRect/>
          </a:stretch>
        </p:blipFill>
        <p:spPr>
          <a:xfrm>
            <a:off x="3119123" y="4431633"/>
            <a:ext cx="6096528" cy="3429297"/>
          </a:xfrm>
          <a:prstGeom prst="rect">
            <a:avLst/>
          </a:prstGeom>
        </p:spPr>
      </p:pic>
      <p:pic>
        <p:nvPicPr>
          <p:cNvPr id="28" name="図 27">
            <a:extLst>
              <a:ext uri="{FF2B5EF4-FFF2-40B4-BE49-F238E27FC236}">
                <a16:creationId xmlns:a16="http://schemas.microsoft.com/office/drawing/2014/main" id="{E3D51D14-6F80-10BB-E0D9-1ECBCD8696DC}"/>
              </a:ext>
            </a:extLst>
          </p:cNvPr>
          <p:cNvPicPr>
            <a:picLocks noChangeAspect="1"/>
          </p:cNvPicPr>
          <p:nvPr/>
        </p:nvPicPr>
        <p:blipFill>
          <a:blip r:embed="rId3"/>
          <a:stretch>
            <a:fillRect/>
          </a:stretch>
        </p:blipFill>
        <p:spPr>
          <a:xfrm>
            <a:off x="722287" y="5288809"/>
            <a:ext cx="6096528" cy="3429297"/>
          </a:xfrm>
          <a:prstGeom prst="rect">
            <a:avLst/>
          </a:prstGeom>
        </p:spPr>
      </p:pic>
    </p:spTree>
    <p:extLst>
      <p:ext uri="{BB962C8B-B14F-4D97-AF65-F5344CB8AC3E}">
        <p14:creationId xmlns:p14="http://schemas.microsoft.com/office/powerpoint/2010/main" val="871215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B41AF-200C-9AC8-D4DC-4AE082E6B64D}"/>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3DE2C82F-052A-F26E-BF07-203E900CE9FC}"/>
              </a:ext>
            </a:extLst>
          </p:cNvPr>
          <p:cNvPicPr>
            <a:picLocks noChangeAspect="1"/>
          </p:cNvPicPr>
          <p:nvPr/>
        </p:nvPicPr>
        <p:blipFill>
          <a:blip r:embed="rId3"/>
          <a:stretch>
            <a:fillRect/>
          </a:stretch>
        </p:blipFill>
        <p:spPr>
          <a:xfrm>
            <a:off x="2894806" y="455613"/>
            <a:ext cx="6402387" cy="6402387"/>
          </a:xfrm>
          <a:prstGeom prst="rect">
            <a:avLst/>
          </a:prstGeom>
        </p:spPr>
      </p:pic>
      <p:sp>
        <p:nvSpPr>
          <p:cNvPr id="3" name="object 4">
            <a:extLst>
              <a:ext uri="{FF2B5EF4-FFF2-40B4-BE49-F238E27FC236}">
                <a16:creationId xmlns:a16="http://schemas.microsoft.com/office/drawing/2014/main" id="{32F70506-2104-916C-0AF6-AD1C5C38B137}"/>
              </a:ext>
            </a:extLst>
          </p:cNvPr>
          <p:cNvSpPr txBox="1">
            <a:spLocks/>
          </p:cNvSpPr>
          <p:nvPr/>
        </p:nvSpPr>
        <p:spPr>
          <a:xfrm>
            <a:off x="0" y="0"/>
            <a:ext cx="12191999" cy="752129"/>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12700" algn="ctr">
              <a:lnSpc>
                <a:spcPct val="100000"/>
              </a:lnSpc>
              <a:spcBef>
                <a:spcPts val="105"/>
              </a:spcBef>
            </a:pPr>
            <a:r>
              <a:rPr lang="ja-JP" altLang="en-US" sz="4800" b="1" spc="-20" dirty="0">
                <a:highlight>
                  <a:srgbClr val="FFFF00"/>
                </a:highlight>
                <a:latin typeface="BIZ UDP明朝 Medium" panose="02020500000000000000" pitchFamily="18" charset="-128"/>
                <a:ea typeface="BIZ UDP明朝 Medium" panose="02020500000000000000" pitchFamily="18" charset="-128"/>
              </a:rPr>
              <a:t>アンケートにご協力下さい。</a:t>
            </a:r>
          </a:p>
        </p:txBody>
      </p:sp>
    </p:spTree>
    <p:extLst>
      <p:ext uri="{BB962C8B-B14F-4D97-AF65-F5344CB8AC3E}">
        <p14:creationId xmlns:p14="http://schemas.microsoft.com/office/powerpoint/2010/main" val="2332178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F2A07-9D0D-990A-E8B6-8D3DB804AD2C}"/>
            </a:ext>
          </a:extLst>
        </p:cNvPr>
        <p:cNvGrpSpPr/>
        <p:nvPr/>
      </p:nvGrpSpPr>
      <p:grpSpPr>
        <a:xfrm>
          <a:off x="0" y="0"/>
          <a:ext cx="0" cy="0"/>
          <a:chOff x="0" y="0"/>
          <a:chExt cx="0" cy="0"/>
        </a:xfrm>
      </p:grpSpPr>
      <p:pic>
        <p:nvPicPr>
          <p:cNvPr id="3" name="Picture 13" descr="biz_046">
            <a:extLst>
              <a:ext uri="{FF2B5EF4-FFF2-40B4-BE49-F238E27FC236}">
                <a16:creationId xmlns:a16="http://schemas.microsoft.com/office/drawing/2014/main" id="{EC6A3DBB-E8F9-994B-0702-8B7225E54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F286D32-14B5-6276-F776-11B04F3E4576}"/>
              </a:ext>
            </a:extLst>
          </p:cNvPr>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89F1C983-CD91-35C9-9BCF-539E713E9832}"/>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052F4B45-A5ED-3C36-CAC4-6E33959525B4}"/>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lang="ja-JP" altLang="en-US" sz="400" dirty="0">
                <a:latin typeface="BIZ UDPゴシック" panose="020B0400000000000000" pitchFamily="50" charset="-128"/>
                <a:ea typeface="BIZ UDPゴシック" panose="020B0400000000000000" pitchFamily="50" charset="-128"/>
              </a:rPr>
              <a:t>何故か</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32214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48EB6-3E1E-3896-69A5-8CF4FDF3F6F1}"/>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3B1FBC59-007F-8182-308E-CEDDD806AB56}"/>
              </a:ext>
            </a:extLst>
          </p:cNvPr>
          <p:cNvSpPr/>
          <p:nvPr/>
        </p:nvSpPr>
        <p:spPr>
          <a:xfrm>
            <a:off x="-1" y="0"/>
            <a:ext cx="12191999"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object 4">
            <a:extLst>
              <a:ext uri="{FF2B5EF4-FFF2-40B4-BE49-F238E27FC236}">
                <a16:creationId xmlns:a16="http://schemas.microsoft.com/office/drawing/2014/main" id="{9B077B9F-15EA-D5C8-7020-7F1F8725D131}"/>
              </a:ext>
            </a:extLst>
          </p:cNvPr>
          <p:cNvSpPr txBox="1">
            <a:spLocks/>
          </p:cNvSpPr>
          <p:nvPr/>
        </p:nvSpPr>
        <p:spPr>
          <a:xfrm>
            <a:off x="0" y="2765364"/>
            <a:ext cx="12192000" cy="1490793"/>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12700" algn="ctr">
              <a:lnSpc>
                <a:spcPct val="100000"/>
              </a:lnSpc>
              <a:spcBef>
                <a:spcPts val="105"/>
              </a:spcBef>
            </a:pPr>
            <a:r>
              <a:rPr lang="en-US" altLang="ja-JP" sz="9600" b="1" spc="-20" dirty="0">
                <a:solidFill>
                  <a:srgbClr val="C00000"/>
                </a:solidFill>
                <a:latin typeface="Berlin Sans FB Demi" panose="020E0802020502020306" pitchFamily="34" charset="0"/>
                <a:ea typeface="BIZ UDP明朝 Medium" panose="02020500000000000000" pitchFamily="18" charset="-128"/>
              </a:rPr>
              <a:t>Backup Slide</a:t>
            </a:r>
            <a:endParaRPr lang="ja-JP" altLang="en-US" sz="9600" b="1" spc="-20" dirty="0">
              <a:solidFill>
                <a:srgbClr val="C00000"/>
              </a:solidFill>
              <a:latin typeface="Berlin Sans FB Demi" panose="020E0802020502020306" pitchFamily="34" charset="0"/>
              <a:ea typeface="BIZ UDP明朝 Medium" panose="02020500000000000000" pitchFamily="18" charset="-128"/>
            </a:endParaRPr>
          </a:p>
        </p:txBody>
      </p:sp>
    </p:spTree>
    <p:extLst>
      <p:ext uri="{BB962C8B-B14F-4D97-AF65-F5344CB8AC3E}">
        <p14:creationId xmlns:p14="http://schemas.microsoft.com/office/powerpoint/2010/main" val="3624939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09119" y="6560794"/>
            <a:ext cx="102870"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FFFFFF"/>
                </a:solidFill>
                <a:latin typeface="Calibri"/>
                <a:cs typeface="Calibri"/>
              </a:rPr>
              <a:t>9</a:t>
            </a:r>
            <a:endParaRPr sz="1200">
              <a:latin typeface="Calibri"/>
              <a:cs typeface="Calibri"/>
            </a:endParaRPr>
          </a:p>
        </p:txBody>
      </p:sp>
      <p:sp>
        <p:nvSpPr>
          <p:cNvPr id="4" name="object 4"/>
          <p:cNvSpPr txBox="1">
            <a:spLocks noGrp="1"/>
          </p:cNvSpPr>
          <p:nvPr>
            <p:ph type="title"/>
          </p:nvPr>
        </p:nvSpPr>
        <p:spPr>
          <a:xfrm>
            <a:off x="89212" y="-154068"/>
            <a:ext cx="5722769" cy="689291"/>
          </a:xfrm>
          <a:prstGeom prst="rect">
            <a:avLst/>
          </a:prstGeom>
        </p:spPr>
        <p:txBody>
          <a:bodyPr vert="horz" wrap="square" lIns="0" tIns="12065" rIns="0" bIns="0" rtlCol="0">
            <a:spAutoFit/>
          </a:bodyPr>
          <a:lstStyle/>
          <a:p>
            <a:pPr marL="12700">
              <a:lnSpc>
                <a:spcPct val="100000"/>
              </a:lnSpc>
              <a:spcBef>
                <a:spcPts val="95"/>
              </a:spcBef>
              <a:tabLst>
                <a:tab pos="701040" algn="l"/>
              </a:tabLst>
            </a:pPr>
            <a:r>
              <a:rPr spc="-25" dirty="0"/>
              <a:t>2.4</a:t>
            </a:r>
            <a:r>
              <a:rPr dirty="0"/>
              <a:t>	</a:t>
            </a:r>
            <a:r>
              <a:rPr spc="-40" dirty="0"/>
              <a:t>火星探査</a:t>
            </a:r>
          </a:p>
        </p:txBody>
      </p:sp>
      <p:grpSp>
        <p:nvGrpSpPr>
          <p:cNvPr id="5" name="object 5"/>
          <p:cNvGrpSpPr/>
          <p:nvPr/>
        </p:nvGrpSpPr>
        <p:grpSpPr>
          <a:xfrm>
            <a:off x="0" y="590948"/>
            <a:ext cx="7988934" cy="6288405"/>
            <a:chOff x="0" y="569976"/>
            <a:chExt cx="7988934" cy="6288405"/>
          </a:xfrm>
        </p:grpSpPr>
        <p:pic>
          <p:nvPicPr>
            <p:cNvPr id="6" name="object 6"/>
            <p:cNvPicPr/>
            <p:nvPr/>
          </p:nvPicPr>
          <p:blipFill>
            <a:blip r:embed="rId2" cstate="print"/>
            <a:stretch>
              <a:fillRect/>
            </a:stretch>
          </p:blipFill>
          <p:spPr>
            <a:xfrm>
              <a:off x="0" y="5398008"/>
              <a:ext cx="7988808" cy="1459992"/>
            </a:xfrm>
            <a:prstGeom prst="rect">
              <a:avLst/>
            </a:prstGeom>
          </p:spPr>
        </p:pic>
        <p:pic>
          <p:nvPicPr>
            <p:cNvPr id="7" name="object 7"/>
            <p:cNvPicPr/>
            <p:nvPr/>
          </p:nvPicPr>
          <p:blipFill>
            <a:blip r:embed="rId3" cstate="print"/>
            <a:stretch>
              <a:fillRect/>
            </a:stretch>
          </p:blipFill>
          <p:spPr>
            <a:xfrm>
              <a:off x="0" y="569976"/>
              <a:ext cx="7988808" cy="4844796"/>
            </a:xfrm>
            <a:prstGeom prst="rect">
              <a:avLst/>
            </a:prstGeom>
          </p:spPr>
        </p:pic>
        <p:sp>
          <p:nvSpPr>
            <p:cNvPr id="8" name="object 8"/>
            <p:cNvSpPr/>
            <p:nvPr/>
          </p:nvSpPr>
          <p:spPr>
            <a:xfrm>
              <a:off x="0" y="643128"/>
              <a:ext cx="3682365" cy="480059"/>
            </a:xfrm>
            <a:custGeom>
              <a:avLst/>
              <a:gdLst/>
              <a:ahLst/>
              <a:cxnLst/>
              <a:rect l="l" t="t" r="r" b="b"/>
              <a:pathLst>
                <a:path w="3682365" h="480059">
                  <a:moveTo>
                    <a:pt x="3681984" y="0"/>
                  </a:moveTo>
                  <a:lnTo>
                    <a:pt x="0" y="0"/>
                  </a:lnTo>
                  <a:lnTo>
                    <a:pt x="0" y="480060"/>
                  </a:lnTo>
                  <a:lnTo>
                    <a:pt x="3681984" y="480060"/>
                  </a:lnTo>
                  <a:lnTo>
                    <a:pt x="3681984" y="0"/>
                  </a:lnTo>
                  <a:close/>
                </a:path>
              </a:pathLst>
            </a:custGeom>
            <a:solidFill>
              <a:srgbClr val="938953">
                <a:alpha val="59999"/>
              </a:srgbClr>
            </a:solidFill>
          </p:spPr>
          <p:txBody>
            <a:bodyPr wrap="square" lIns="0" tIns="0" rIns="0" bIns="0" rtlCol="0"/>
            <a:lstStyle/>
            <a:p>
              <a:endParaRPr/>
            </a:p>
          </p:txBody>
        </p:sp>
        <p:pic>
          <p:nvPicPr>
            <p:cNvPr id="9" name="object 9"/>
            <p:cNvPicPr/>
            <p:nvPr/>
          </p:nvPicPr>
          <p:blipFill>
            <a:blip r:embed="rId4" cstate="print"/>
            <a:stretch>
              <a:fillRect/>
            </a:stretch>
          </p:blipFill>
          <p:spPr>
            <a:xfrm>
              <a:off x="0" y="605028"/>
              <a:ext cx="2718816" cy="643127"/>
            </a:xfrm>
            <a:prstGeom prst="rect">
              <a:avLst/>
            </a:prstGeom>
          </p:spPr>
        </p:pic>
        <p:pic>
          <p:nvPicPr>
            <p:cNvPr id="10" name="object 10"/>
            <p:cNvPicPr/>
            <p:nvPr/>
          </p:nvPicPr>
          <p:blipFill>
            <a:blip r:embed="rId5" cstate="print"/>
            <a:stretch>
              <a:fillRect/>
            </a:stretch>
          </p:blipFill>
          <p:spPr>
            <a:xfrm>
              <a:off x="2350007" y="605028"/>
              <a:ext cx="1371599" cy="643127"/>
            </a:xfrm>
            <a:prstGeom prst="rect">
              <a:avLst/>
            </a:prstGeom>
          </p:spPr>
        </p:pic>
      </p:grpSp>
      <p:grpSp>
        <p:nvGrpSpPr>
          <p:cNvPr id="11" name="object 11"/>
          <p:cNvGrpSpPr/>
          <p:nvPr/>
        </p:nvGrpSpPr>
        <p:grpSpPr>
          <a:xfrm>
            <a:off x="8345233" y="1991677"/>
            <a:ext cx="610235" cy="3642995"/>
            <a:chOff x="8345233" y="1991677"/>
            <a:chExt cx="610235" cy="3642995"/>
          </a:xfrm>
        </p:grpSpPr>
        <p:sp>
          <p:nvSpPr>
            <p:cNvPr id="12" name="object 12"/>
            <p:cNvSpPr/>
            <p:nvPr/>
          </p:nvSpPr>
          <p:spPr>
            <a:xfrm>
              <a:off x="8349995" y="2004059"/>
              <a:ext cx="458470" cy="1824355"/>
            </a:xfrm>
            <a:custGeom>
              <a:avLst/>
              <a:gdLst/>
              <a:ahLst/>
              <a:cxnLst/>
              <a:rect l="l" t="t" r="r" b="b"/>
              <a:pathLst>
                <a:path w="458470" h="1824354">
                  <a:moveTo>
                    <a:pt x="0" y="0"/>
                  </a:moveTo>
                  <a:lnTo>
                    <a:pt x="458393" y="1824151"/>
                  </a:lnTo>
                </a:path>
              </a:pathLst>
            </a:custGeom>
            <a:ln w="9525">
              <a:solidFill>
                <a:srgbClr val="D9D9D9"/>
              </a:solidFill>
            </a:ln>
          </p:spPr>
          <p:txBody>
            <a:bodyPr wrap="square" lIns="0" tIns="0" rIns="0" bIns="0" rtlCol="0"/>
            <a:lstStyle/>
            <a:p>
              <a:endParaRPr/>
            </a:p>
          </p:txBody>
        </p:sp>
        <p:sp>
          <p:nvSpPr>
            <p:cNvPr id="13" name="object 13"/>
            <p:cNvSpPr/>
            <p:nvPr/>
          </p:nvSpPr>
          <p:spPr>
            <a:xfrm>
              <a:off x="8349995" y="3805427"/>
              <a:ext cx="458470" cy="1824355"/>
            </a:xfrm>
            <a:custGeom>
              <a:avLst/>
              <a:gdLst/>
              <a:ahLst/>
              <a:cxnLst/>
              <a:rect l="l" t="t" r="r" b="b"/>
              <a:pathLst>
                <a:path w="458470" h="1824354">
                  <a:moveTo>
                    <a:pt x="0" y="1824151"/>
                  </a:moveTo>
                  <a:lnTo>
                    <a:pt x="458393" y="0"/>
                  </a:lnTo>
                </a:path>
              </a:pathLst>
            </a:custGeom>
            <a:ln w="9525">
              <a:solidFill>
                <a:srgbClr val="D9D9D9"/>
              </a:solidFill>
            </a:ln>
          </p:spPr>
          <p:txBody>
            <a:bodyPr wrap="square" lIns="0" tIns="0" rIns="0" bIns="0" rtlCol="0"/>
            <a:lstStyle/>
            <a:p>
              <a:endParaRPr/>
            </a:p>
          </p:txBody>
        </p:sp>
        <p:sp>
          <p:nvSpPr>
            <p:cNvPr id="14" name="object 14"/>
            <p:cNvSpPr/>
            <p:nvPr/>
          </p:nvSpPr>
          <p:spPr>
            <a:xfrm>
              <a:off x="8491727" y="1996439"/>
              <a:ext cx="458470" cy="1824355"/>
            </a:xfrm>
            <a:custGeom>
              <a:avLst/>
              <a:gdLst/>
              <a:ahLst/>
              <a:cxnLst/>
              <a:rect l="l" t="t" r="r" b="b"/>
              <a:pathLst>
                <a:path w="458470" h="1824354">
                  <a:moveTo>
                    <a:pt x="0" y="0"/>
                  </a:moveTo>
                  <a:lnTo>
                    <a:pt x="458393" y="1824151"/>
                  </a:lnTo>
                </a:path>
              </a:pathLst>
            </a:custGeom>
            <a:ln w="9525">
              <a:solidFill>
                <a:srgbClr val="D9D9D9"/>
              </a:solidFill>
            </a:ln>
          </p:spPr>
          <p:txBody>
            <a:bodyPr wrap="square" lIns="0" tIns="0" rIns="0" bIns="0" rtlCol="0"/>
            <a:lstStyle/>
            <a:p>
              <a:endParaRPr/>
            </a:p>
          </p:txBody>
        </p:sp>
        <p:sp>
          <p:nvSpPr>
            <p:cNvPr id="15" name="object 15"/>
            <p:cNvSpPr/>
            <p:nvPr/>
          </p:nvSpPr>
          <p:spPr>
            <a:xfrm>
              <a:off x="8491727" y="3796283"/>
              <a:ext cx="458470" cy="1824355"/>
            </a:xfrm>
            <a:custGeom>
              <a:avLst/>
              <a:gdLst/>
              <a:ahLst/>
              <a:cxnLst/>
              <a:rect l="l" t="t" r="r" b="b"/>
              <a:pathLst>
                <a:path w="458470" h="1824354">
                  <a:moveTo>
                    <a:pt x="0" y="1824151"/>
                  </a:moveTo>
                  <a:lnTo>
                    <a:pt x="458393" y="0"/>
                  </a:lnTo>
                </a:path>
              </a:pathLst>
            </a:custGeom>
            <a:ln w="9525">
              <a:solidFill>
                <a:srgbClr val="D9D9D9"/>
              </a:solidFill>
            </a:ln>
          </p:spPr>
          <p:txBody>
            <a:bodyPr wrap="square" lIns="0" tIns="0" rIns="0" bIns="0" rtlCol="0"/>
            <a:lstStyle/>
            <a:p>
              <a:endParaRPr/>
            </a:p>
          </p:txBody>
        </p:sp>
      </p:grpSp>
      <p:pic>
        <p:nvPicPr>
          <p:cNvPr id="16" name="object 16"/>
          <p:cNvPicPr/>
          <p:nvPr/>
        </p:nvPicPr>
        <p:blipFill>
          <a:blip r:embed="rId6" cstate="print"/>
          <a:stretch>
            <a:fillRect/>
          </a:stretch>
        </p:blipFill>
        <p:spPr>
          <a:xfrm>
            <a:off x="9223247" y="2455164"/>
            <a:ext cx="2688336" cy="2689860"/>
          </a:xfrm>
          <a:prstGeom prst="rect">
            <a:avLst/>
          </a:prstGeom>
        </p:spPr>
      </p:pic>
      <p:sp>
        <p:nvSpPr>
          <p:cNvPr id="17" name="object 17"/>
          <p:cNvSpPr txBox="1"/>
          <p:nvPr/>
        </p:nvSpPr>
        <p:spPr>
          <a:xfrm>
            <a:off x="16764" y="5590032"/>
            <a:ext cx="3578860" cy="386080"/>
          </a:xfrm>
          <a:prstGeom prst="rect">
            <a:avLst/>
          </a:prstGeom>
          <a:solidFill>
            <a:srgbClr val="938953">
              <a:alpha val="47840"/>
            </a:srgbClr>
          </a:solidFill>
        </p:spPr>
        <p:txBody>
          <a:bodyPr vert="horz" wrap="square" lIns="0" tIns="0" rIns="0" bIns="0" rtlCol="0">
            <a:spAutoFit/>
          </a:bodyPr>
          <a:lstStyle/>
          <a:p>
            <a:pPr marL="91440">
              <a:lnSpc>
                <a:spcPts val="2780"/>
              </a:lnSpc>
            </a:pPr>
            <a:r>
              <a:rPr sz="2400" dirty="0">
                <a:solidFill>
                  <a:srgbClr val="FFFFFF"/>
                </a:solidFill>
                <a:latin typeface="Yu Gothic Medium"/>
                <a:cs typeface="Yu Gothic Medium"/>
              </a:rPr>
              <a:t>Mars</a:t>
            </a:r>
            <a:r>
              <a:rPr sz="2400" spc="-114" dirty="0">
                <a:solidFill>
                  <a:srgbClr val="FFFFFF"/>
                </a:solidFill>
                <a:latin typeface="Yu Gothic Medium"/>
                <a:cs typeface="Yu Gothic Medium"/>
              </a:rPr>
              <a:t> </a:t>
            </a:r>
            <a:r>
              <a:rPr sz="2400" dirty="0">
                <a:solidFill>
                  <a:srgbClr val="FFFFFF"/>
                </a:solidFill>
                <a:latin typeface="Yu Gothic Medium"/>
                <a:cs typeface="Yu Gothic Medium"/>
              </a:rPr>
              <a:t>Ice</a:t>
            </a:r>
            <a:r>
              <a:rPr sz="2400" spc="-114" dirty="0">
                <a:solidFill>
                  <a:srgbClr val="FFFFFF"/>
                </a:solidFill>
                <a:latin typeface="Yu Gothic Medium"/>
                <a:cs typeface="Yu Gothic Medium"/>
              </a:rPr>
              <a:t> </a:t>
            </a:r>
            <a:r>
              <a:rPr sz="2400" spc="-10" dirty="0">
                <a:solidFill>
                  <a:srgbClr val="FFFFFF"/>
                </a:solidFill>
                <a:latin typeface="Yu Gothic Medium"/>
                <a:cs typeface="Yu Gothic Medium"/>
              </a:rPr>
              <a:t>Mapper</a:t>
            </a:r>
            <a:r>
              <a:rPr sz="2400" spc="-120" dirty="0">
                <a:solidFill>
                  <a:srgbClr val="FFFFFF"/>
                </a:solidFill>
                <a:latin typeface="Yu Gothic Medium"/>
                <a:cs typeface="Yu Gothic Medium"/>
              </a:rPr>
              <a:t> </a:t>
            </a:r>
            <a:r>
              <a:rPr sz="2400" spc="-10" dirty="0">
                <a:solidFill>
                  <a:srgbClr val="FFFFFF"/>
                </a:solidFill>
                <a:latin typeface="Yu Gothic Medium"/>
                <a:cs typeface="Yu Gothic Medium"/>
              </a:rPr>
              <a:t>(MIM)</a:t>
            </a:r>
            <a:endParaRPr sz="2400">
              <a:latin typeface="Yu Gothic Medium"/>
              <a:cs typeface="Yu Gothic Medium"/>
            </a:endParaRPr>
          </a:p>
        </p:txBody>
      </p:sp>
      <p:sp>
        <p:nvSpPr>
          <p:cNvPr id="18" name="object 18"/>
          <p:cNvSpPr txBox="1"/>
          <p:nvPr/>
        </p:nvSpPr>
        <p:spPr>
          <a:xfrm>
            <a:off x="4304830" y="5582978"/>
            <a:ext cx="2141220" cy="726440"/>
          </a:xfrm>
          <a:prstGeom prst="rect">
            <a:avLst/>
          </a:prstGeom>
        </p:spPr>
        <p:txBody>
          <a:bodyPr vert="horz" wrap="square" lIns="0" tIns="88900" rIns="0" bIns="0" rtlCol="0">
            <a:spAutoFit/>
          </a:bodyPr>
          <a:lstStyle/>
          <a:p>
            <a:pPr marL="298450" indent="-285750">
              <a:lnSpc>
                <a:spcPct val="100000"/>
              </a:lnSpc>
              <a:spcBef>
                <a:spcPts val="700"/>
              </a:spcBef>
              <a:buFont typeface="Wingdings"/>
              <a:buChar char=""/>
              <a:tabLst>
                <a:tab pos="298450" algn="l"/>
              </a:tabLst>
            </a:pPr>
            <a:r>
              <a:rPr sz="1800" spc="-10" dirty="0">
                <a:solidFill>
                  <a:srgbClr val="FFFFFF"/>
                </a:solidFill>
                <a:latin typeface="Yu Gothic Medium"/>
                <a:cs typeface="Yu Gothic Medium"/>
              </a:rPr>
              <a:t>火星表面探査</a:t>
            </a:r>
            <a:endParaRPr sz="1800" dirty="0">
              <a:latin typeface="Yu Gothic Medium"/>
              <a:cs typeface="Yu Gothic Medium"/>
            </a:endParaRPr>
          </a:p>
          <a:p>
            <a:pPr marL="298450" indent="-285750">
              <a:lnSpc>
                <a:spcPct val="100000"/>
              </a:lnSpc>
              <a:spcBef>
                <a:spcPts val="595"/>
              </a:spcBef>
              <a:buFont typeface="Wingdings"/>
              <a:buChar char=""/>
              <a:tabLst>
                <a:tab pos="298450" algn="l"/>
              </a:tabLst>
            </a:pPr>
            <a:r>
              <a:rPr sz="1800" spc="-10" dirty="0">
                <a:solidFill>
                  <a:srgbClr val="FFFFFF"/>
                </a:solidFill>
                <a:latin typeface="Yu Gothic Medium"/>
                <a:cs typeface="Yu Gothic Medium"/>
              </a:rPr>
              <a:t>火星の水分布観測</a:t>
            </a:r>
            <a:endParaRPr sz="1800" dirty="0">
              <a:latin typeface="Yu Gothic Medium"/>
              <a:cs typeface="Yu Gothic Medium"/>
            </a:endParaRPr>
          </a:p>
        </p:txBody>
      </p:sp>
      <p:grpSp>
        <p:nvGrpSpPr>
          <p:cNvPr id="19" name="object 19"/>
          <p:cNvGrpSpPr/>
          <p:nvPr/>
        </p:nvGrpSpPr>
        <p:grpSpPr>
          <a:xfrm>
            <a:off x="216408" y="1089660"/>
            <a:ext cx="7318375" cy="5553710"/>
            <a:chOff x="216408" y="1089660"/>
            <a:chExt cx="7318375" cy="5553710"/>
          </a:xfrm>
        </p:grpSpPr>
        <p:pic>
          <p:nvPicPr>
            <p:cNvPr id="20" name="object 20"/>
            <p:cNvPicPr/>
            <p:nvPr/>
          </p:nvPicPr>
          <p:blipFill>
            <a:blip r:embed="rId7" cstate="print"/>
            <a:stretch>
              <a:fillRect/>
            </a:stretch>
          </p:blipFill>
          <p:spPr>
            <a:xfrm>
              <a:off x="937259" y="1260348"/>
              <a:ext cx="672084" cy="266700"/>
            </a:xfrm>
            <a:prstGeom prst="rect">
              <a:avLst/>
            </a:prstGeom>
          </p:spPr>
        </p:pic>
        <p:pic>
          <p:nvPicPr>
            <p:cNvPr id="21" name="object 21"/>
            <p:cNvPicPr/>
            <p:nvPr/>
          </p:nvPicPr>
          <p:blipFill>
            <a:blip r:embed="rId8" cstate="print"/>
            <a:stretch>
              <a:fillRect/>
            </a:stretch>
          </p:blipFill>
          <p:spPr>
            <a:xfrm>
              <a:off x="1479804" y="6118860"/>
              <a:ext cx="597395" cy="524256"/>
            </a:xfrm>
            <a:prstGeom prst="rect">
              <a:avLst/>
            </a:prstGeom>
          </p:spPr>
        </p:pic>
        <p:pic>
          <p:nvPicPr>
            <p:cNvPr id="22" name="object 22"/>
            <p:cNvPicPr/>
            <p:nvPr/>
          </p:nvPicPr>
          <p:blipFill>
            <a:blip r:embed="rId9" cstate="print"/>
            <a:stretch>
              <a:fillRect/>
            </a:stretch>
          </p:blipFill>
          <p:spPr>
            <a:xfrm>
              <a:off x="2758440" y="1127760"/>
              <a:ext cx="565403" cy="473963"/>
            </a:xfrm>
            <a:prstGeom prst="rect">
              <a:avLst/>
            </a:prstGeom>
          </p:spPr>
        </p:pic>
        <p:pic>
          <p:nvPicPr>
            <p:cNvPr id="23" name="object 23"/>
            <p:cNvPicPr/>
            <p:nvPr/>
          </p:nvPicPr>
          <p:blipFill>
            <a:blip r:embed="rId10" cstate="print"/>
            <a:stretch>
              <a:fillRect/>
            </a:stretch>
          </p:blipFill>
          <p:spPr>
            <a:xfrm>
              <a:off x="1766316" y="1219200"/>
              <a:ext cx="833628" cy="283463"/>
            </a:xfrm>
            <a:prstGeom prst="rect">
              <a:avLst/>
            </a:prstGeom>
          </p:spPr>
        </p:pic>
        <p:pic>
          <p:nvPicPr>
            <p:cNvPr id="24" name="object 24"/>
            <p:cNvPicPr/>
            <p:nvPr/>
          </p:nvPicPr>
          <p:blipFill>
            <a:blip r:embed="rId11" cstate="print"/>
            <a:stretch>
              <a:fillRect/>
            </a:stretch>
          </p:blipFill>
          <p:spPr>
            <a:xfrm>
              <a:off x="931163" y="6112763"/>
              <a:ext cx="446519" cy="449580"/>
            </a:xfrm>
            <a:prstGeom prst="rect">
              <a:avLst/>
            </a:prstGeom>
          </p:spPr>
        </p:pic>
        <p:pic>
          <p:nvPicPr>
            <p:cNvPr id="25" name="object 25"/>
            <p:cNvPicPr/>
            <p:nvPr/>
          </p:nvPicPr>
          <p:blipFill>
            <a:blip r:embed="rId12" cstate="print"/>
            <a:stretch>
              <a:fillRect/>
            </a:stretch>
          </p:blipFill>
          <p:spPr>
            <a:xfrm>
              <a:off x="216408" y="6053327"/>
              <a:ext cx="685799" cy="576072"/>
            </a:xfrm>
            <a:prstGeom prst="rect">
              <a:avLst/>
            </a:prstGeom>
          </p:spPr>
        </p:pic>
        <p:pic>
          <p:nvPicPr>
            <p:cNvPr id="26" name="object 26"/>
            <p:cNvPicPr/>
            <p:nvPr/>
          </p:nvPicPr>
          <p:blipFill>
            <a:blip r:embed="rId12" cstate="print"/>
            <a:stretch>
              <a:fillRect/>
            </a:stretch>
          </p:blipFill>
          <p:spPr>
            <a:xfrm>
              <a:off x="216408" y="1089660"/>
              <a:ext cx="685799" cy="574548"/>
            </a:xfrm>
            <a:prstGeom prst="rect">
              <a:avLst/>
            </a:prstGeom>
          </p:spPr>
        </p:pic>
        <p:pic>
          <p:nvPicPr>
            <p:cNvPr id="27" name="object 27"/>
            <p:cNvPicPr/>
            <p:nvPr/>
          </p:nvPicPr>
          <p:blipFill>
            <a:blip r:embed="rId13" cstate="print"/>
            <a:stretch>
              <a:fillRect/>
            </a:stretch>
          </p:blipFill>
          <p:spPr>
            <a:xfrm>
              <a:off x="3406140" y="1225296"/>
              <a:ext cx="643127" cy="385571"/>
            </a:xfrm>
            <a:prstGeom prst="rect">
              <a:avLst/>
            </a:prstGeom>
          </p:spPr>
        </p:pic>
        <p:pic>
          <p:nvPicPr>
            <p:cNvPr id="28" name="object 28"/>
            <p:cNvPicPr/>
            <p:nvPr/>
          </p:nvPicPr>
          <p:blipFill>
            <a:blip r:embed="rId13" cstate="print"/>
            <a:stretch>
              <a:fillRect/>
            </a:stretch>
          </p:blipFill>
          <p:spPr>
            <a:xfrm>
              <a:off x="2165603" y="6175248"/>
              <a:ext cx="643115" cy="385572"/>
            </a:xfrm>
            <a:prstGeom prst="rect">
              <a:avLst/>
            </a:prstGeom>
          </p:spPr>
        </p:pic>
        <p:pic>
          <p:nvPicPr>
            <p:cNvPr id="29" name="object 29"/>
            <p:cNvPicPr/>
            <p:nvPr/>
          </p:nvPicPr>
          <p:blipFill>
            <a:blip r:embed="rId14" cstate="print"/>
            <a:stretch>
              <a:fillRect/>
            </a:stretch>
          </p:blipFill>
          <p:spPr>
            <a:xfrm>
              <a:off x="6678167" y="4430268"/>
              <a:ext cx="856487" cy="220980"/>
            </a:xfrm>
            <a:prstGeom prst="rect">
              <a:avLst/>
            </a:prstGeom>
          </p:spPr>
        </p:pic>
        <p:pic>
          <p:nvPicPr>
            <p:cNvPr id="30" name="object 30"/>
            <p:cNvPicPr/>
            <p:nvPr/>
          </p:nvPicPr>
          <p:blipFill>
            <a:blip r:embed="rId15" cstate="print"/>
            <a:stretch>
              <a:fillRect/>
            </a:stretch>
          </p:blipFill>
          <p:spPr>
            <a:xfrm>
              <a:off x="6682752" y="4199724"/>
              <a:ext cx="847725" cy="267881"/>
            </a:xfrm>
            <a:prstGeom prst="rect">
              <a:avLst/>
            </a:prstGeom>
          </p:spPr>
        </p:pic>
        <p:pic>
          <p:nvPicPr>
            <p:cNvPr id="31" name="object 31"/>
            <p:cNvPicPr/>
            <p:nvPr/>
          </p:nvPicPr>
          <p:blipFill>
            <a:blip r:embed="rId16" cstate="print"/>
            <a:stretch>
              <a:fillRect/>
            </a:stretch>
          </p:blipFill>
          <p:spPr>
            <a:xfrm>
              <a:off x="6603176" y="3538238"/>
              <a:ext cx="131121" cy="126218"/>
            </a:xfrm>
            <a:prstGeom prst="rect">
              <a:avLst/>
            </a:prstGeom>
          </p:spPr>
        </p:pic>
        <p:pic>
          <p:nvPicPr>
            <p:cNvPr id="32" name="object 32"/>
            <p:cNvPicPr/>
            <p:nvPr/>
          </p:nvPicPr>
          <p:blipFill>
            <a:blip r:embed="rId17" cstate="print"/>
            <a:stretch>
              <a:fillRect/>
            </a:stretch>
          </p:blipFill>
          <p:spPr>
            <a:xfrm>
              <a:off x="6158429" y="3735151"/>
              <a:ext cx="174344" cy="166303"/>
            </a:xfrm>
            <a:prstGeom prst="rect">
              <a:avLst/>
            </a:prstGeom>
          </p:spPr>
        </p:pic>
        <p:pic>
          <p:nvPicPr>
            <p:cNvPr id="33" name="object 33"/>
            <p:cNvPicPr/>
            <p:nvPr/>
          </p:nvPicPr>
          <p:blipFill>
            <a:blip r:embed="rId18" cstate="print"/>
            <a:stretch>
              <a:fillRect/>
            </a:stretch>
          </p:blipFill>
          <p:spPr>
            <a:xfrm>
              <a:off x="6369257" y="3932958"/>
              <a:ext cx="166453" cy="179818"/>
            </a:xfrm>
            <a:prstGeom prst="rect">
              <a:avLst/>
            </a:prstGeom>
          </p:spPr>
        </p:pic>
        <p:sp>
          <p:nvSpPr>
            <p:cNvPr id="34" name="object 34"/>
            <p:cNvSpPr/>
            <p:nvPr/>
          </p:nvSpPr>
          <p:spPr>
            <a:xfrm>
              <a:off x="6310598" y="3570659"/>
              <a:ext cx="385445" cy="384810"/>
            </a:xfrm>
            <a:custGeom>
              <a:avLst/>
              <a:gdLst/>
              <a:ahLst/>
              <a:cxnLst/>
              <a:rect l="l" t="t" r="r" b="b"/>
              <a:pathLst>
                <a:path w="385445" h="384810">
                  <a:moveTo>
                    <a:pt x="44351" y="384495"/>
                  </a:moveTo>
                  <a:lnTo>
                    <a:pt x="0" y="340102"/>
                  </a:lnTo>
                  <a:lnTo>
                    <a:pt x="5262" y="307335"/>
                  </a:lnTo>
                  <a:lnTo>
                    <a:pt x="14677" y="268899"/>
                  </a:lnTo>
                  <a:lnTo>
                    <a:pt x="29418" y="226526"/>
                  </a:lnTo>
                  <a:lnTo>
                    <a:pt x="50657" y="181945"/>
                  </a:lnTo>
                  <a:lnTo>
                    <a:pt x="79566" y="136886"/>
                  </a:lnTo>
                  <a:lnTo>
                    <a:pt x="117317" y="93080"/>
                  </a:lnTo>
                  <a:lnTo>
                    <a:pt x="152347" y="61319"/>
                  </a:lnTo>
                  <a:lnTo>
                    <a:pt x="187393" y="35442"/>
                  </a:lnTo>
                  <a:lnTo>
                    <a:pt x="221333" y="15248"/>
                  </a:lnTo>
                  <a:lnTo>
                    <a:pt x="253949" y="0"/>
                  </a:lnTo>
                  <a:lnTo>
                    <a:pt x="272246" y="8681"/>
                  </a:lnTo>
                  <a:lnTo>
                    <a:pt x="310987" y="35442"/>
                  </a:lnTo>
                  <a:lnTo>
                    <a:pt x="348845" y="73446"/>
                  </a:lnTo>
                  <a:lnTo>
                    <a:pt x="354873" y="81445"/>
                  </a:lnTo>
                  <a:lnTo>
                    <a:pt x="259761" y="81445"/>
                  </a:lnTo>
                  <a:lnTo>
                    <a:pt x="243655" y="84533"/>
                  </a:lnTo>
                  <a:lnTo>
                    <a:pt x="229762" y="93707"/>
                  </a:lnTo>
                  <a:lnTo>
                    <a:pt x="220372" y="108239"/>
                  </a:lnTo>
                  <a:lnTo>
                    <a:pt x="217287" y="124495"/>
                  </a:lnTo>
                  <a:lnTo>
                    <a:pt x="220372" y="140616"/>
                  </a:lnTo>
                  <a:lnTo>
                    <a:pt x="229627" y="154657"/>
                  </a:lnTo>
                  <a:lnTo>
                    <a:pt x="244057" y="163920"/>
                  </a:lnTo>
                  <a:lnTo>
                    <a:pt x="260298" y="167008"/>
                  </a:lnTo>
                  <a:lnTo>
                    <a:pt x="367990" y="167008"/>
                  </a:lnTo>
                  <a:lnTo>
                    <a:pt x="349359" y="198154"/>
                  </a:lnTo>
                  <a:lnTo>
                    <a:pt x="323595" y="232836"/>
                  </a:lnTo>
                  <a:lnTo>
                    <a:pt x="291862" y="267786"/>
                  </a:lnTo>
                  <a:lnTo>
                    <a:pt x="248044" y="305518"/>
                  </a:lnTo>
                  <a:lnTo>
                    <a:pt x="202894" y="334321"/>
                  </a:lnTo>
                  <a:lnTo>
                    <a:pt x="158181" y="355407"/>
                  </a:lnTo>
                  <a:lnTo>
                    <a:pt x="115674" y="369989"/>
                  </a:lnTo>
                  <a:lnTo>
                    <a:pt x="77141" y="379280"/>
                  </a:lnTo>
                  <a:lnTo>
                    <a:pt x="44351" y="384495"/>
                  </a:lnTo>
                  <a:close/>
                </a:path>
                <a:path w="385445" h="384810">
                  <a:moveTo>
                    <a:pt x="367990" y="167008"/>
                  </a:moveTo>
                  <a:lnTo>
                    <a:pt x="260298" y="167008"/>
                  </a:lnTo>
                  <a:lnTo>
                    <a:pt x="276404" y="163920"/>
                  </a:lnTo>
                  <a:lnTo>
                    <a:pt x="290432" y="154657"/>
                  </a:lnTo>
                  <a:lnTo>
                    <a:pt x="299687" y="140616"/>
                  </a:lnTo>
                  <a:lnTo>
                    <a:pt x="302772" y="124495"/>
                  </a:lnTo>
                  <a:lnTo>
                    <a:pt x="299687" y="108239"/>
                  </a:lnTo>
                  <a:lnTo>
                    <a:pt x="290292" y="93707"/>
                  </a:lnTo>
                  <a:lnTo>
                    <a:pt x="276002" y="84533"/>
                  </a:lnTo>
                  <a:lnTo>
                    <a:pt x="259761" y="81445"/>
                  </a:lnTo>
                  <a:lnTo>
                    <a:pt x="354873" y="81445"/>
                  </a:lnTo>
                  <a:lnTo>
                    <a:pt x="364113" y="93707"/>
                  </a:lnTo>
                  <a:lnTo>
                    <a:pt x="376162" y="113296"/>
                  </a:lnTo>
                  <a:lnTo>
                    <a:pt x="384858" y="131745"/>
                  </a:lnTo>
                  <a:lnTo>
                    <a:pt x="369623" y="164278"/>
                  </a:lnTo>
                  <a:lnTo>
                    <a:pt x="367990" y="167008"/>
                  </a:lnTo>
                  <a:close/>
                </a:path>
              </a:pathLst>
            </a:custGeom>
            <a:solidFill>
              <a:srgbClr val="FFFFFF"/>
            </a:solidFill>
          </p:spPr>
          <p:txBody>
            <a:bodyPr wrap="square" lIns="0" tIns="0" rIns="0" bIns="0" rtlCol="0"/>
            <a:lstStyle/>
            <a:p>
              <a:endParaRPr/>
            </a:p>
          </p:txBody>
        </p:sp>
        <p:pic>
          <p:nvPicPr>
            <p:cNvPr id="35" name="object 35"/>
            <p:cNvPicPr/>
            <p:nvPr/>
          </p:nvPicPr>
          <p:blipFill>
            <a:blip r:embed="rId19" cstate="print"/>
            <a:stretch>
              <a:fillRect/>
            </a:stretch>
          </p:blipFill>
          <p:spPr>
            <a:xfrm>
              <a:off x="6227975" y="3938250"/>
              <a:ext cx="99511" cy="99905"/>
            </a:xfrm>
            <a:prstGeom prst="rect">
              <a:avLst/>
            </a:prstGeom>
          </p:spPr>
        </p:pic>
      </p:grpSp>
      <p:sp>
        <p:nvSpPr>
          <p:cNvPr id="36" name="object 36"/>
          <p:cNvSpPr txBox="1"/>
          <p:nvPr/>
        </p:nvSpPr>
        <p:spPr>
          <a:xfrm>
            <a:off x="6659511" y="3828224"/>
            <a:ext cx="7575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FY </a:t>
            </a:r>
            <a:r>
              <a:rPr sz="1800" spc="-20" dirty="0">
                <a:solidFill>
                  <a:srgbClr val="FFFFFF"/>
                </a:solidFill>
                <a:latin typeface="Calibri"/>
                <a:cs typeface="Calibri"/>
              </a:rPr>
              <a:t>2026</a:t>
            </a:r>
            <a:endParaRPr sz="1800">
              <a:latin typeface="Calibri"/>
              <a:cs typeface="Calibri"/>
            </a:endParaRPr>
          </a:p>
        </p:txBody>
      </p:sp>
      <p:sp>
        <p:nvSpPr>
          <p:cNvPr id="37" name="object 37"/>
          <p:cNvSpPr txBox="1"/>
          <p:nvPr/>
        </p:nvSpPr>
        <p:spPr>
          <a:xfrm>
            <a:off x="78739" y="663054"/>
            <a:ext cx="7622540" cy="183832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EDEBE0"/>
                </a:solidFill>
                <a:latin typeface="Yu Gothic Medium"/>
                <a:cs typeface="Yu Gothic Medium"/>
              </a:rPr>
              <a:t>火星衛星探査計画(</a:t>
            </a:r>
            <a:r>
              <a:rPr sz="2400" spc="-10" dirty="0">
                <a:solidFill>
                  <a:srgbClr val="EDEBE0"/>
                </a:solidFill>
                <a:latin typeface="Yu Gothic Medium"/>
                <a:cs typeface="Yu Gothic Medium"/>
              </a:rPr>
              <a:t>MMX)</a:t>
            </a:r>
            <a:endParaRPr sz="2400" dirty="0">
              <a:latin typeface="Yu Gothic Medium"/>
              <a:cs typeface="Yu Gothic Medium"/>
            </a:endParaRPr>
          </a:p>
          <a:p>
            <a:pPr>
              <a:lnSpc>
                <a:spcPct val="100000"/>
              </a:lnSpc>
              <a:spcBef>
                <a:spcPts val="395"/>
              </a:spcBef>
            </a:pPr>
            <a:endParaRPr sz="2400" dirty="0">
              <a:latin typeface="Yu Gothic Medium"/>
              <a:cs typeface="Yu Gothic Medium"/>
            </a:endParaRPr>
          </a:p>
          <a:p>
            <a:pPr marL="521970" indent="-285750">
              <a:lnSpc>
                <a:spcPct val="100000"/>
              </a:lnSpc>
              <a:buFont typeface="Wingdings"/>
              <a:buChar char=""/>
              <a:tabLst>
                <a:tab pos="521970" algn="l"/>
              </a:tabLst>
            </a:pPr>
            <a:r>
              <a:rPr sz="1800" spc="-5" dirty="0">
                <a:solidFill>
                  <a:srgbClr val="FFFFFF"/>
                </a:solidFill>
                <a:latin typeface="Yu Gothic Medium"/>
                <a:cs typeface="Yu Gothic Medium"/>
              </a:rPr>
              <a:t>火星周辺の観測と火星衛星「フォボス」への着陸、サンプルリターン</a:t>
            </a:r>
            <a:endParaRPr sz="1800" dirty="0">
              <a:latin typeface="Yu Gothic Medium"/>
              <a:cs typeface="Yu Gothic Medium"/>
            </a:endParaRPr>
          </a:p>
          <a:p>
            <a:pPr marL="521970" indent="-285750">
              <a:lnSpc>
                <a:spcPct val="100000"/>
              </a:lnSpc>
              <a:buFont typeface="Wingdings"/>
              <a:buChar char=""/>
              <a:tabLst>
                <a:tab pos="521970" algn="l"/>
              </a:tabLst>
            </a:pPr>
            <a:r>
              <a:rPr sz="1800" spc="-5" dirty="0">
                <a:solidFill>
                  <a:srgbClr val="FFFFFF"/>
                </a:solidFill>
                <a:latin typeface="Yu Gothic Medium"/>
                <a:cs typeface="Yu Gothic Medium"/>
              </a:rPr>
              <a:t>火星周辺の進化過程、地球や太陽系の歴史の解明に貢献</a:t>
            </a:r>
            <a:endParaRPr sz="1800" dirty="0">
              <a:latin typeface="Yu Gothic Medium"/>
              <a:cs typeface="Yu Gothic Medium"/>
            </a:endParaRPr>
          </a:p>
          <a:p>
            <a:pPr marL="521970" indent="-285750">
              <a:lnSpc>
                <a:spcPct val="100000"/>
              </a:lnSpc>
              <a:buFont typeface="Wingdings"/>
              <a:buChar char=""/>
              <a:tabLst>
                <a:tab pos="521970" algn="l"/>
              </a:tabLst>
            </a:pPr>
            <a:r>
              <a:rPr sz="1800" spc="-5" dirty="0">
                <a:solidFill>
                  <a:srgbClr val="FFFFFF"/>
                </a:solidFill>
                <a:latin typeface="Yu Gothic Medium"/>
                <a:cs typeface="Yu Gothic Medium"/>
              </a:rPr>
              <a:t>将来の有人火星探査のための情報収集も期待。</a:t>
            </a:r>
            <a:endParaRPr sz="1800" dirty="0">
              <a:latin typeface="Yu Gothic Medium"/>
              <a:cs typeface="Yu Gothic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72E7583-F4B8-512E-32EE-9F3316CEB551}"/>
              </a:ext>
            </a:extLst>
          </p:cNvPr>
          <p:cNvPicPr>
            <a:picLocks noChangeAspect="1"/>
          </p:cNvPicPr>
          <p:nvPr/>
        </p:nvPicPr>
        <p:blipFill>
          <a:blip r:embed="rId2"/>
          <a:stretch>
            <a:fillRect/>
          </a:stretch>
        </p:blipFill>
        <p:spPr>
          <a:xfrm>
            <a:off x="712265" y="-17000"/>
            <a:ext cx="11163366" cy="6875000"/>
          </a:xfrm>
          <a:prstGeom prst="rect">
            <a:avLst/>
          </a:prstGeom>
        </p:spPr>
      </p:pic>
    </p:spTree>
    <p:extLst>
      <p:ext uri="{BB962C8B-B14F-4D97-AF65-F5344CB8AC3E}">
        <p14:creationId xmlns:p14="http://schemas.microsoft.com/office/powerpoint/2010/main" val="114014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1D84E-C58F-70EA-52C6-E82C26685FE6}"/>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A62DD1D2-5C5E-B648-DBC7-F0BEB488FA22}"/>
              </a:ext>
            </a:extLst>
          </p:cNvPr>
          <p:cNvPicPr>
            <a:picLocks noChangeAspect="1"/>
          </p:cNvPicPr>
          <p:nvPr/>
        </p:nvPicPr>
        <p:blipFill>
          <a:blip r:embed="rId2"/>
          <a:stretch>
            <a:fillRect/>
          </a:stretch>
        </p:blipFill>
        <p:spPr>
          <a:xfrm>
            <a:off x="606656" y="513231"/>
            <a:ext cx="10978685" cy="6303818"/>
          </a:xfrm>
          <a:prstGeom prst="rect">
            <a:avLst/>
          </a:prstGeom>
        </p:spPr>
      </p:pic>
      <p:pic>
        <p:nvPicPr>
          <p:cNvPr id="5" name="図 4">
            <a:extLst>
              <a:ext uri="{FF2B5EF4-FFF2-40B4-BE49-F238E27FC236}">
                <a16:creationId xmlns:a16="http://schemas.microsoft.com/office/drawing/2014/main" id="{2312551E-8DB0-8103-BEE0-866F1F65D831}"/>
              </a:ext>
            </a:extLst>
          </p:cNvPr>
          <p:cNvPicPr>
            <a:picLocks noChangeAspect="1"/>
          </p:cNvPicPr>
          <p:nvPr/>
        </p:nvPicPr>
        <p:blipFill>
          <a:blip r:embed="rId3"/>
          <a:stretch>
            <a:fillRect/>
          </a:stretch>
        </p:blipFill>
        <p:spPr>
          <a:xfrm>
            <a:off x="606656" y="0"/>
            <a:ext cx="10978686" cy="513231"/>
          </a:xfrm>
          <a:prstGeom prst="rect">
            <a:avLst/>
          </a:prstGeom>
        </p:spPr>
      </p:pic>
    </p:spTree>
    <p:extLst>
      <p:ext uri="{BB962C8B-B14F-4D97-AF65-F5344CB8AC3E}">
        <p14:creationId xmlns:p14="http://schemas.microsoft.com/office/powerpoint/2010/main" val="1317572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0E88F-404D-7A49-0223-6A9F01494EC1}"/>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75D791FC-1070-E05B-A889-8D3498902D1D}"/>
              </a:ext>
            </a:extLst>
          </p:cNvPr>
          <p:cNvPicPr>
            <a:picLocks noChangeAspect="1"/>
          </p:cNvPicPr>
          <p:nvPr/>
        </p:nvPicPr>
        <p:blipFill>
          <a:blip r:embed="rId2"/>
          <a:stretch>
            <a:fillRect/>
          </a:stretch>
        </p:blipFill>
        <p:spPr>
          <a:xfrm>
            <a:off x="606656" y="0"/>
            <a:ext cx="10978686" cy="513231"/>
          </a:xfrm>
          <a:prstGeom prst="rect">
            <a:avLst/>
          </a:prstGeom>
        </p:spPr>
      </p:pic>
      <p:pic>
        <p:nvPicPr>
          <p:cNvPr id="4" name="図 3">
            <a:extLst>
              <a:ext uri="{FF2B5EF4-FFF2-40B4-BE49-F238E27FC236}">
                <a16:creationId xmlns:a16="http://schemas.microsoft.com/office/drawing/2014/main" id="{F44E0BAF-159E-2BE3-C2EA-C9FB6243F60F}"/>
              </a:ext>
            </a:extLst>
          </p:cNvPr>
          <p:cNvPicPr>
            <a:picLocks noChangeAspect="1"/>
          </p:cNvPicPr>
          <p:nvPr/>
        </p:nvPicPr>
        <p:blipFill>
          <a:blip r:embed="rId3"/>
          <a:stretch>
            <a:fillRect/>
          </a:stretch>
        </p:blipFill>
        <p:spPr>
          <a:xfrm>
            <a:off x="606656" y="522552"/>
            <a:ext cx="10966557" cy="5015194"/>
          </a:xfrm>
          <a:prstGeom prst="rect">
            <a:avLst/>
          </a:prstGeom>
        </p:spPr>
      </p:pic>
    </p:spTree>
    <p:extLst>
      <p:ext uri="{BB962C8B-B14F-4D97-AF65-F5344CB8AC3E}">
        <p14:creationId xmlns:p14="http://schemas.microsoft.com/office/powerpoint/2010/main" val="435710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5DE213-1A7F-21AA-B605-477705FCE63A}"/>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FF9057CF-43F0-F9BF-204F-267892BAE70F}"/>
              </a:ext>
            </a:extLst>
          </p:cNvPr>
          <p:cNvSpPr txBox="1"/>
          <p:nvPr/>
        </p:nvSpPr>
        <p:spPr>
          <a:xfrm>
            <a:off x="960506" y="1275549"/>
            <a:ext cx="6300908" cy="830997"/>
          </a:xfrm>
          <a:prstGeom prst="rect">
            <a:avLst/>
          </a:prstGeom>
          <a:noFill/>
        </p:spPr>
        <p:txBody>
          <a:bodyPr wrap="square" rtlCol="0">
            <a:spAutoFit/>
          </a:bodyPr>
          <a:lstStyle/>
          <a:p>
            <a:r>
              <a:rPr kumimoji="1" lang="ja-JP" altLang="en-US" sz="4800" b="1" dirty="0">
                <a:latin typeface="BIZ UDP明朝 Medium" panose="02020500000000000000" pitchFamily="18" charset="-128"/>
                <a:ea typeface="BIZ UDP明朝 Medium" panose="02020500000000000000" pitchFamily="18" charset="-128"/>
              </a:rPr>
              <a:t>アルテミス計画の概要</a:t>
            </a:r>
          </a:p>
        </p:txBody>
      </p:sp>
      <p:sp>
        <p:nvSpPr>
          <p:cNvPr id="116" name="テキスト ボックス 115">
            <a:extLst>
              <a:ext uri="{FF2B5EF4-FFF2-40B4-BE49-F238E27FC236}">
                <a16:creationId xmlns:a16="http://schemas.microsoft.com/office/drawing/2014/main" id="{3AFF81BC-8B84-6284-DD9F-8724FA2A7351}"/>
              </a:ext>
            </a:extLst>
          </p:cNvPr>
          <p:cNvSpPr txBox="1"/>
          <p:nvPr/>
        </p:nvSpPr>
        <p:spPr>
          <a:xfrm>
            <a:off x="960506" y="2106546"/>
            <a:ext cx="6300908" cy="830997"/>
          </a:xfrm>
          <a:prstGeom prst="rect">
            <a:avLst/>
          </a:prstGeom>
          <a:noFill/>
        </p:spPr>
        <p:txBody>
          <a:bodyPr wrap="square" rtlCol="0">
            <a:spAutoFit/>
          </a:bodyPr>
          <a:lstStyle/>
          <a:p>
            <a:r>
              <a:rPr kumimoji="1" lang="ja-JP" altLang="en-US" sz="4800" b="1" dirty="0">
                <a:latin typeface="BIZ UDP明朝 Medium" panose="02020500000000000000" pitchFamily="18" charset="-128"/>
                <a:ea typeface="BIZ UDP明朝 Medium" panose="02020500000000000000" pitchFamily="18" charset="-128"/>
              </a:rPr>
              <a:t>月面アーキテクチャ</a:t>
            </a:r>
          </a:p>
        </p:txBody>
      </p:sp>
      <p:sp>
        <p:nvSpPr>
          <p:cNvPr id="117" name="テキスト ボックス 116">
            <a:extLst>
              <a:ext uri="{FF2B5EF4-FFF2-40B4-BE49-F238E27FC236}">
                <a16:creationId xmlns:a16="http://schemas.microsoft.com/office/drawing/2014/main" id="{34D5413E-4747-1288-4991-4EEFD3906FFD}"/>
              </a:ext>
            </a:extLst>
          </p:cNvPr>
          <p:cNvSpPr txBox="1"/>
          <p:nvPr/>
        </p:nvSpPr>
        <p:spPr>
          <a:xfrm>
            <a:off x="1598281" y="2909049"/>
            <a:ext cx="6300908" cy="830997"/>
          </a:xfrm>
          <a:prstGeom prst="rect">
            <a:avLst/>
          </a:prstGeom>
          <a:noFill/>
        </p:spPr>
        <p:txBody>
          <a:bodyPr wrap="square" rtlCol="0">
            <a:spAutoFit/>
          </a:bodyPr>
          <a:lstStyle/>
          <a:p>
            <a:r>
              <a:rPr kumimoji="1" lang="ja-JP" altLang="en-US" sz="4800" b="1" dirty="0">
                <a:latin typeface="BIZ UDP明朝 Medium" panose="02020500000000000000" pitchFamily="18" charset="-128"/>
                <a:ea typeface="BIZ UDP明朝 Medium" panose="02020500000000000000" pitchFamily="18" charset="-128"/>
              </a:rPr>
              <a:t>月面基地建設</a:t>
            </a:r>
          </a:p>
        </p:txBody>
      </p:sp>
      <p:sp>
        <p:nvSpPr>
          <p:cNvPr id="118" name="テキスト ボックス 117">
            <a:extLst>
              <a:ext uri="{FF2B5EF4-FFF2-40B4-BE49-F238E27FC236}">
                <a16:creationId xmlns:a16="http://schemas.microsoft.com/office/drawing/2014/main" id="{8E56DB00-EC37-AF85-C0EF-7C16D3287547}"/>
              </a:ext>
            </a:extLst>
          </p:cNvPr>
          <p:cNvSpPr txBox="1"/>
          <p:nvPr/>
        </p:nvSpPr>
        <p:spPr>
          <a:xfrm>
            <a:off x="1598281" y="3711552"/>
            <a:ext cx="6300908" cy="830997"/>
          </a:xfrm>
          <a:prstGeom prst="rect">
            <a:avLst/>
          </a:prstGeom>
          <a:noFill/>
        </p:spPr>
        <p:txBody>
          <a:bodyPr wrap="square" rtlCol="0">
            <a:spAutoFit/>
          </a:bodyPr>
          <a:lstStyle/>
          <a:p>
            <a:r>
              <a:rPr lang="ja-JP" altLang="en-US" sz="4800" b="1" dirty="0">
                <a:latin typeface="BIZ UDP明朝 Medium" panose="02020500000000000000" pitchFamily="18" charset="-128"/>
                <a:ea typeface="BIZ UDP明朝 Medium" panose="02020500000000000000" pitchFamily="18" charset="-128"/>
              </a:rPr>
              <a:t>月面移動</a:t>
            </a:r>
            <a:endParaRPr kumimoji="1" lang="ja-JP" altLang="en-US" sz="4800"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58716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8B1C0D-96F7-3A9B-6834-6D8EA509E394}"/>
            </a:ext>
          </a:extLst>
        </p:cNvPr>
        <p:cNvGrpSpPr/>
        <p:nvPr/>
      </p:nvGrpSpPr>
      <p:grpSpPr>
        <a:xfrm>
          <a:off x="0" y="0"/>
          <a:ext cx="0" cy="0"/>
          <a:chOff x="0" y="0"/>
          <a:chExt cx="0" cy="0"/>
        </a:xfrm>
      </p:grpSpPr>
      <p:sp>
        <p:nvSpPr>
          <p:cNvPr id="115" name="テキスト ボックス 114">
            <a:extLst>
              <a:ext uri="{FF2B5EF4-FFF2-40B4-BE49-F238E27FC236}">
                <a16:creationId xmlns:a16="http://schemas.microsoft.com/office/drawing/2014/main" id="{B8186C8F-D56F-B314-572E-0E0DD60296A3}"/>
              </a:ext>
            </a:extLst>
          </p:cNvPr>
          <p:cNvSpPr txBox="1"/>
          <p:nvPr/>
        </p:nvSpPr>
        <p:spPr>
          <a:xfrm>
            <a:off x="1110343" y="2767280"/>
            <a:ext cx="9971314" cy="1323439"/>
          </a:xfrm>
          <a:prstGeom prst="rect">
            <a:avLst/>
          </a:prstGeom>
          <a:noFill/>
        </p:spPr>
        <p:txBody>
          <a:bodyPr wrap="square" rtlCol="0">
            <a:spAutoFit/>
          </a:bodyPr>
          <a:lstStyle/>
          <a:p>
            <a:pPr algn="ctr"/>
            <a:r>
              <a:rPr kumimoji="1" lang="ja-JP" altLang="en-US" sz="8000" b="1" dirty="0">
                <a:solidFill>
                  <a:schemeClr val="bg1"/>
                </a:solidFill>
                <a:latin typeface="BIZ UDP明朝 Medium" panose="02020500000000000000" pitchFamily="18" charset="-128"/>
                <a:ea typeface="BIZ UDP明朝 Medium" panose="02020500000000000000" pitchFamily="18" charset="-128"/>
              </a:rPr>
              <a:t>月面アーキテクチャ</a:t>
            </a:r>
          </a:p>
        </p:txBody>
      </p:sp>
    </p:spTree>
    <p:extLst>
      <p:ext uri="{BB962C8B-B14F-4D97-AF65-F5344CB8AC3E}">
        <p14:creationId xmlns:p14="http://schemas.microsoft.com/office/powerpoint/2010/main" val="340732152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6562</TotalTime>
  <Words>1673</Words>
  <Application>Microsoft Office PowerPoint</Application>
  <PresentationFormat>ワイド画面</PresentationFormat>
  <Paragraphs>423</Paragraphs>
  <Slides>49</Slides>
  <Notes>8</Notes>
  <HiddenSlides>1</HiddenSlides>
  <MMClips>0</MMClips>
  <ScaleCrop>false</ScaleCrop>
  <HeadingPairs>
    <vt:vector size="6" baseType="variant">
      <vt:variant>
        <vt:lpstr>使用されているフォント</vt:lpstr>
      </vt:variant>
      <vt:variant>
        <vt:i4>23</vt:i4>
      </vt:variant>
      <vt:variant>
        <vt:lpstr>テーマ</vt:lpstr>
      </vt:variant>
      <vt:variant>
        <vt:i4>1</vt:i4>
      </vt:variant>
      <vt:variant>
        <vt:lpstr>スライド タイトル</vt:lpstr>
      </vt:variant>
      <vt:variant>
        <vt:i4>49</vt:i4>
      </vt:variant>
    </vt:vector>
  </HeadingPairs>
  <TitlesOfParts>
    <vt:vector size="73" baseType="lpstr">
      <vt:lpstr>BIZ UDPゴシック</vt:lpstr>
      <vt:lpstr>BIZ UDP明朝 Medium</vt:lpstr>
      <vt:lpstr>BIZ UDゴシック</vt:lpstr>
      <vt:lpstr>HGP創英角ﾎﾟｯﾌﾟ体</vt:lpstr>
      <vt:lpstr>HGS明朝E</vt:lpstr>
      <vt:lpstr>Malgun Gothic</vt:lpstr>
      <vt:lpstr>Meiryo UI</vt:lpstr>
      <vt:lpstr>MS PGothic</vt:lpstr>
      <vt:lpstr>UD Digi Kyokasho NK-R</vt:lpstr>
      <vt:lpstr>Meiryo</vt:lpstr>
      <vt:lpstr>Yu Gothic</vt:lpstr>
      <vt:lpstr>Yu Gothic</vt:lpstr>
      <vt:lpstr>游ゴシック Light</vt:lpstr>
      <vt:lpstr>游ゴシック Light</vt:lpstr>
      <vt:lpstr>Yu Gothic Medium</vt:lpstr>
      <vt:lpstr>ADLaM Display</vt:lpstr>
      <vt:lpstr>Arial</vt:lpstr>
      <vt:lpstr>Berlin Sans FB Demi</vt:lpstr>
      <vt:lpstr>Calibri</vt:lpstr>
      <vt:lpstr>Calibri Light</vt:lpstr>
      <vt:lpstr>Tahoma</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Mission Needs Drive Design</vt:lpstr>
      <vt:lpstr>PowerPoint プレゼンテーション</vt:lpstr>
      <vt:lpstr>Artemis: a Foundation for Deep Space Exploration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THE ORION SPACECRAFT</vt:lpstr>
      <vt:lpstr>PowerPoint プレゼンテーション</vt:lpstr>
      <vt:lpstr>PowerPoint プレゼンテーション</vt:lpstr>
      <vt:lpstr>月面無人探査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各国の計画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2.4 火星探査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Abe,YutakaTKZIM</dc:creator>
  <cp:lastModifiedBy>Abe,YutakaTKZIM</cp:lastModifiedBy>
  <cp:revision>3</cp:revision>
  <dcterms:created xsi:type="dcterms:W3CDTF">2025-09-15T23:13:30Z</dcterms:created>
  <dcterms:modified xsi:type="dcterms:W3CDTF">2025-09-30T01:05:25Z</dcterms:modified>
</cp:coreProperties>
</file>